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57" r:id="rId3"/>
    <p:sldId id="264" r:id="rId4"/>
    <p:sldId id="265" r:id="rId5"/>
    <p:sldId id="266" r:id="rId6"/>
    <p:sldId id="268" r:id="rId7"/>
    <p:sldId id="278" r:id="rId8"/>
    <p:sldId id="270" r:id="rId9"/>
    <p:sldId id="271" r:id="rId10"/>
    <p:sldId id="275" r:id="rId11"/>
    <p:sldId id="279" r:id="rId12"/>
    <p:sldId id="280" r:id="rId13"/>
    <p:sldId id="281" r:id="rId14"/>
    <p:sldId id="267" r:id="rId15"/>
    <p:sldId id="258"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na Sebiane" initials="SS" lastIdx="1" clrIdx="0">
    <p:extLst>
      <p:ext uri="{19B8F6BF-5375-455C-9EA6-DF929625EA0E}">
        <p15:presenceInfo xmlns:p15="http://schemas.microsoft.com/office/powerpoint/2012/main" userId="9b3fa6e82239cd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495E3"/>
    <a:srgbClr val="958CEA"/>
    <a:srgbClr val="B09FF4"/>
    <a:srgbClr val="A8A1F1"/>
    <a:srgbClr val="B99AF4"/>
    <a:srgbClr val="A8A2EF"/>
    <a:srgbClr val="1C8DF7"/>
    <a:srgbClr val="1178FD"/>
    <a:srgbClr val="51EEFE"/>
    <a:srgbClr val="25A1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1" autoAdjust="0"/>
    <p:restoredTop sz="54960" autoAdjust="0"/>
  </p:normalViewPr>
  <p:slideViewPr>
    <p:cSldViewPr snapToGrid="0">
      <p:cViewPr>
        <p:scale>
          <a:sx n="60" d="100"/>
          <a:sy n="60" d="100"/>
        </p:scale>
        <p:origin x="504" y="-528"/>
      </p:cViewPr>
      <p:guideLst>
        <p:guide orient="horz" pos="2160"/>
        <p:guide pos="379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image" Target="../media/image32.jpg"/><Relationship Id="rId1" Type="http://schemas.openxmlformats.org/officeDocument/2006/relationships/image" Target="../media/image31.jpg"/><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image" Target="../media/image32.jpg"/><Relationship Id="rId1" Type="http://schemas.openxmlformats.org/officeDocument/2006/relationships/image" Target="../media/image31.jpg"/><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273FC-2227-4445-AAF3-08A79E7E4975}" type="doc">
      <dgm:prSet loTypeId="urn:microsoft.com/office/officeart/2011/layout/HexagonRadial" loCatId="cycle" qsTypeId="urn:microsoft.com/office/officeart/2005/8/quickstyle/simple1" qsCatId="simple" csTypeId="urn:microsoft.com/office/officeart/2005/8/colors/accent1_4" csCatId="accent1" phldr="1"/>
      <dgm:spPr/>
      <dgm:t>
        <a:bodyPr/>
        <a:lstStyle/>
        <a:p>
          <a:endParaRPr lang="fr-CA"/>
        </a:p>
      </dgm:t>
    </dgm:pt>
    <dgm:pt modelId="{FA37F6A2-EC53-4664-A814-A262FF2556A5}">
      <dgm:prSet phldrT="[Text]" custT="1"/>
      <dgm:spPr/>
      <dgm:t>
        <a:bodyPr/>
        <a:lstStyle/>
        <a:p>
          <a:r>
            <a:rPr lang="fr-FR" sz="3200" b="1" u="sng" dirty="0">
              <a:latin typeface="Georgia Pro Semibold" panose="02040702050405020303" pitchFamily="18" charset="0"/>
            </a:rPr>
            <a:t>ICT</a:t>
          </a:r>
          <a:endParaRPr lang="fr-CA" sz="3200" b="1" u="sng" dirty="0">
            <a:latin typeface="Georgia Pro Semibold" panose="02040702050405020303" pitchFamily="18" charset="0"/>
          </a:endParaRPr>
        </a:p>
      </dgm:t>
    </dgm:pt>
    <dgm:pt modelId="{E13628EB-39B5-4288-982E-F314D4BFAC83}" type="parTrans" cxnId="{42ECF89E-4956-498C-BA38-82D3BEACC352}">
      <dgm:prSet/>
      <dgm:spPr/>
      <dgm:t>
        <a:bodyPr/>
        <a:lstStyle/>
        <a:p>
          <a:endParaRPr lang="fr-CA"/>
        </a:p>
      </dgm:t>
    </dgm:pt>
    <dgm:pt modelId="{751E54AB-9D8B-4870-A35A-B8BF0D3FE1BC}" type="sibTrans" cxnId="{42ECF89E-4956-498C-BA38-82D3BEACC352}">
      <dgm:prSet/>
      <dgm:spPr/>
      <dgm:t>
        <a:bodyPr/>
        <a:lstStyle/>
        <a:p>
          <a:endParaRPr lang="fr-CA"/>
        </a:p>
      </dgm:t>
    </dgm:pt>
    <dgm:pt modelId="{84316CB3-D5B6-4BF4-9815-F4D7249DF973}">
      <dgm:prSet phldrT="[Text]"/>
      <dgm:spPr/>
      <dgm:t>
        <a:bodyPr/>
        <a:lstStyle/>
        <a:p>
          <a:r>
            <a:rPr lang="fr-CA" b="0" i="0" dirty="0"/>
            <a:t>Information</a:t>
          </a:r>
          <a:endParaRPr lang="fr-CA" dirty="0"/>
        </a:p>
      </dgm:t>
    </dgm:pt>
    <dgm:pt modelId="{F7C9D5B0-A729-48B8-9E0A-48A66C57593D}" type="parTrans" cxnId="{BC416067-20A7-4483-A075-8795089E1F8A}">
      <dgm:prSet/>
      <dgm:spPr/>
      <dgm:t>
        <a:bodyPr/>
        <a:lstStyle/>
        <a:p>
          <a:endParaRPr lang="fr-CA"/>
        </a:p>
      </dgm:t>
    </dgm:pt>
    <dgm:pt modelId="{19B12684-A1FE-44CA-8641-EC4E1C1B8828}" type="sibTrans" cxnId="{BC416067-20A7-4483-A075-8795089E1F8A}">
      <dgm:prSet/>
      <dgm:spPr/>
      <dgm:t>
        <a:bodyPr/>
        <a:lstStyle/>
        <a:p>
          <a:endParaRPr lang="fr-CA"/>
        </a:p>
      </dgm:t>
    </dgm:pt>
    <dgm:pt modelId="{F227DE7A-2CC8-4A44-B4CB-EEFCF4BB82CC}">
      <dgm:prSet phldrT="[Text]"/>
      <dgm:spPr/>
      <dgm:t>
        <a:bodyPr/>
        <a:lstStyle/>
        <a:p>
          <a:r>
            <a:rPr lang="fr-CA" b="0" i="0" dirty="0"/>
            <a:t>Data</a:t>
          </a:r>
          <a:endParaRPr lang="fr-CA" dirty="0"/>
        </a:p>
      </dgm:t>
    </dgm:pt>
    <dgm:pt modelId="{9BFD586D-235D-4D61-98E0-ECFAFED6C206}" type="parTrans" cxnId="{4066F991-ADF6-4938-B467-B9EFD11DD2CE}">
      <dgm:prSet/>
      <dgm:spPr/>
      <dgm:t>
        <a:bodyPr/>
        <a:lstStyle/>
        <a:p>
          <a:endParaRPr lang="fr-CA"/>
        </a:p>
      </dgm:t>
    </dgm:pt>
    <dgm:pt modelId="{416F156F-8C98-4374-BB27-1FB8A3D1270E}" type="sibTrans" cxnId="{4066F991-ADF6-4938-B467-B9EFD11DD2CE}">
      <dgm:prSet/>
      <dgm:spPr/>
      <dgm:t>
        <a:bodyPr/>
        <a:lstStyle/>
        <a:p>
          <a:endParaRPr lang="fr-CA"/>
        </a:p>
      </dgm:t>
    </dgm:pt>
    <dgm:pt modelId="{ACF6D1EA-0896-46B1-B4B7-7E98B7B7F679}">
      <dgm:prSet phldrT="[Text]"/>
      <dgm:spPr/>
      <dgm:t>
        <a:bodyPr/>
        <a:lstStyle/>
        <a:p>
          <a:r>
            <a:rPr lang="fr-CA" b="0" i="0" dirty="0"/>
            <a:t>Middleware</a:t>
          </a:r>
          <a:endParaRPr lang="fr-CA" dirty="0"/>
        </a:p>
      </dgm:t>
    </dgm:pt>
    <dgm:pt modelId="{528C3B47-0C9E-413D-8677-0AB7A05DCDD4}" type="parTrans" cxnId="{C5AFD737-46CF-40FF-8270-545D14B2E8B0}">
      <dgm:prSet/>
      <dgm:spPr/>
      <dgm:t>
        <a:bodyPr/>
        <a:lstStyle/>
        <a:p>
          <a:endParaRPr lang="fr-CA"/>
        </a:p>
      </dgm:t>
    </dgm:pt>
    <dgm:pt modelId="{7B6FAC4F-CE2C-4F28-B0EA-7119A97C608C}" type="sibTrans" cxnId="{C5AFD737-46CF-40FF-8270-545D14B2E8B0}">
      <dgm:prSet/>
      <dgm:spPr/>
      <dgm:t>
        <a:bodyPr/>
        <a:lstStyle/>
        <a:p>
          <a:endParaRPr lang="fr-CA"/>
        </a:p>
      </dgm:t>
    </dgm:pt>
    <dgm:pt modelId="{7E52D8C5-6382-4A69-9E05-35FF230CFB3C}">
      <dgm:prSet phldrT="[Text]"/>
      <dgm:spPr/>
      <dgm:t>
        <a:bodyPr/>
        <a:lstStyle/>
        <a:p>
          <a:r>
            <a:rPr lang="fr-CA" b="0" i="0" dirty="0"/>
            <a:t>Software</a:t>
          </a:r>
          <a:endParaRPr lang="fr-CA" dirty="0"/>
        </a:p>
      </dgm:t>
    </dgm:pt>
    <dgm:pt modelId="{D82159B3-ED6B-43DF-9BBE-3C193A81947D}" type="parTrans" cxnId="{DE5814C4-0649-462F-ACF2-4A1AAD135669}">
      <dgm:prSet/>
      <dgm:spPr/>
      <dgm:t>
        <a:bodyPr/>
        <a:lstStyle/>
        <a:p>
          <a:endParaRPr lang="fr-CA"/>
        </a:p>
      </dgm:t>
    </dgm:pt>
    <dgm:pt modelId="{C32025A8-988C-4236-BA51-9538D70EDB2C}" type="sibTrans" cxnId="{DE5814C4-0649-462F-ACF2-4A1AAD135669}">
      <dgm:prSet/>
      <dgm:spPr/>
      <dgm:t>
        <a:bodyPr/>
        <a:lstStyle/>
        <a:p>
          <a:endParaRPr lang="fr-CA"/>
        </a:p>
      </dgm:t>
    </dgm:pt>
    <dgm:pt modelId="{B1F0A428-1D4A-4D30-8CB2-C60F10ABFDD8}">
      <dgm:prSet phldrT="[Text]"/>
      <dgm:spPr/>
      <dgm:t>
        <a:bodyPr/>
        <a:lstStyle/>
        <a:p>
          <a:r>
            <a:rPr lang="fr-CA" b="0" i="0" dirty="0"/>
            <a:t>Networks</a:t>
          </a:r>
          <a:endParaRPr lang="fr-CA" dirty="0"/>
        </a:p>
      </dgm:t>
    </dgm:pt>
    <dgm:pt modelId="{D28F9B36-CB30-407A-B60F-577E5BC9B2CB}" type="parTrans" cxnId="{1E4FA4D7-CBD2-4DEF-9BB5-8ED548768BDF}">
      <dgm:prSet/>
      <dgm:spPr/>
      <dgm:t>
        <a:bodyPr/>
        <a:lstStyle/>
        <a:p>
          <a:endParaRPr lang="fr-CA"/>
        </a:p>
      </dgm:t>
    </dgm:pt>
    <dgm:pt modelId="{ECFD2376-6EDF-4649-BBF5-049CE8A39EC1}" type="sibTrans" cxnId="{1E4FA4D7-CBD2-4DEF-9BB5-8ED548768BDF}">
      <dgm:prSet/>
      <dgm:spPr/>
      <dgm:t>
        <a:bodyPr/>
        <a:lstStyle/>
        <a:p>
          <a:endParaRPr lang="fr-CA"/>
        </a:p>
      </dgm:t>
    </dgm:pt>
    <dgm:pt modelId="{9D504B84-74C4-4F86-80AE-DF8C6215740C}">
      <dgm:prSet phldrT="[Text]"/>
      <dgm:spPr/>
      <dgm:t>
        <a:bodyPr/>
        <a:lstStyle/>
        <a:p>
          <a:r>
            <a:rPr lang="fr-CA" b="0" i="0" dirty="0"/>
            <a:t>Hardware</a:t>
          </a:r>
          <a:endParaRPr lang="fr-CA" dirty="0"/>
        </a:p>
      </dgm:t>
    </dgm:pt>
    <dgm:pt modelId="{CE6540F4-E197-4678-95E0-AADA872DD53E}" type="parTrans" cxnId="{C6501FE1-E180-412C-BD71-843626121079}">
      <dgm:prSet/>
      <dgm:spPr/>
      <dgm:t>
        <a:bodyPr/>
        <a:lstStyle/>
        <a:p>
          <a:endParaRPr lang="fr-CA"/>
        </a:p>
      </dgm:t>
    </dgm:pt>
    <dgm:pt modelId="{D3693EFF-3BAB-4878-8DF9-F4D4D2BDC5EA}" type="sibTrans" cxnId="{C6501FE1-E180-412C-BD71-843626121079}">
      <dgm:prSet/>
      <dgm:spPr/>
      <dgm:t>
        <a:bodyPr/>
        <a:lstStyle/>
        <a:p>
          <a:endParaRPr lang="fr-CA"/>
        </a:p>
      </dgm:t>
    </dgm:pt>
    <dgm:pt modelId="{1090CC02-6871-49F9-B605-0A245354703F}" type="pres">
      <dgm:prSet presAssocID="{2E1273FC-2227-4445-AAF3-08A79E7E4975}" presName="Name0" presStyleCnt="0">
        <dgm:presLayoutVars>
          <dgm:chMax val="1"/>
          <dgm:chPref val="1"/>
          <dgm:dir/>
          <dgm:animOne val="branch"/>
          <dgm:animLvl val="lvl"/>
        </dgm:presLayoutVars>
      </dgm:prSet>
      <dgm:spPr/>
    </dgm:pt>
    <dgm:pt modelId="{70318C52-B19E-4308-9DB7-D622939B790A}" type="pres">
      <dgm:prSet presAssocID="{FA37F6A2-EC53-4664-A814-A262FF2556A5}" presName="Parent" presStyleLbl="node0" presStyleIdx="0" presStyleCnt="1">
        <dgm:presLayoutVars>
          <dgm:chMax val="6"/>
          <dgm:chPref val="6"/>
        </dgm:presLayoutVars>
      </dgm:prSet>
      <dgm:spPr/>
    </dgm:pt>
    <dgm:pt modelId="{D392245C-1B3C-4989-BE5A-871A12F6CAD0}" type="pres">
      <dgm:prSet presAssocID="{84316CB3-D5B6-4BF4-9815-F4D7249DF973}" presName="Accent1" presStyleCnt="0"/>
      <dgm:spPr/>
    </dgm:pt>
    <dgm:pt modelId="{56AD1904-E599-4BCA-9528-522BC7D4BDC2}" type="pres">
      <dgm:prSet presAssocID="{84316CB3-D5B6-4BF4-9815-F4D7249DF973}" presName="Accent" presStyleLbl="bgShp" presStyleIdx="0" presStyleCnt="6"/>
      <dgm:spPr/>
    </dgm:pt>
    <dgm:pt modelId="{3EE11AB3-DB5F-4A84-A022-0039B43E8519}" type="pres">
      <dgm:prSet presAssocID="{84316CB3-D5B6-4BF4-9815-F4D7249DF973}" presName="Child1" presStyleLbl="node1" presStyleIdx="0" presStyleCnt="6" custLinFactNeighborY="-1903">
        <dgm:presLayoutVars>
          <dgm:chMax val="0"/>
          <dgm:chPref val="0"/>
          <dgm:bulletEnabled val="1"/>
        </dgm:presLayoutVars>
      </dgm:prSet>
      <dgm:spPr/>
    </dgm:pt>
    <dgm:pt modelId="{8C905022-DC99-45BB-B38C-E1A3D291CA29}" type="pres">
      <dgm:prSet presAssocID="{F227DE7A-2CC8-4A44-B4CB-EEFCF4BB82CC}" presName="Accent2" presStyleCnt="0"/>
      <dgm:spPr/>
    </dgm:pt>
    <dgm:pt modelId="{EA0E20F2-A462-432D-8A9F-4EE075563380}" type="pres">
      <dgm:prSet presAssocID="{F227DE7A-2CC8-4A44-B4CB-EEFCF4BB82CC}" presName="Accent" presStyleLbl="bgShp" presStyleIdx="1" presStyleCnt="6"/>
      <dgm:spPr/>
    </dgm:pt>
    <dgm:pt modelId="{724C7120-A9D2-4C50-8D55-A01F67DDBBAB}" type="pres">
      <dgm:prSet presAssocID="{F227DE7A-2CC8-4A44-B4CB-EEFCF4BB82CC}" presName="Child2" presStyleLbl="node1" presStyleIdx="1" presStyleCnt="6">
        <dgm:presLayoutVars>
          <dgm:chMax val="0"/>
          <dgm:chPref val="0"/>
          <dgm:bulletEnabled val="1"/>
        </dgm:presLayoutVars>
      </dgm:prSet>
      <dgm:spPr/>
    </dgm:pt>
    <dgm:pt modelId="{43DB3C26-9BED-43AA-BFE2-85405CC6AA3C}" type="pres">
      <dgm:prSet presAssocID="{ACF6D1EA-0896-46B1-B4B7-7E98B7B7F679}" presName="Accent3" presStyleCnt="0"/>
      <dgm:spPr/>
    </dgm:pt>
    <dgm:pt modelId="{7CACD7F6-1A5D-4EF3-9ACD-CFB6B32A27A4}" type="pres">
      <dgm:prSet presAssocID="{ACF6D1EA-0896-46B1-B4B7-7E98B7B7F679}" presName="Accent" presStyleLbl="bgShp" presStyleIdx="2" presStyleCnt="6"/>
      <dgm:spPr/>
    </dgm:pt>
    <dgm:pt modelId="{2BBD4F06-A1B5-43FB-BB49-434A1776F182}" type="pres">
      <dgm:prSet presAssocID="{ACF6D1EA-0896-46B1-B4B7-7E98B7B7F679}" presName="Child3" presStyleLbl="node1" presStyleIdx="2" presStyleCnt="6">
        <dgm:presLayoutVars>
          <dgm:chMax val="0"/>
          <dgm:chPref val="0"/>
          <dgm:bulletEnabled val="1"/>
        </dgm:presLayoutVars>
      </dgm:prSet>
      <dgm:spPr/>
    </dgm:pt>
    <dgm:pt modelId="{E1C94ED2-2545-4DC4-AB55-1CC054C24877}" type="pres">
      <dgm:prSet presAssocID="{7E52D8C5-6382-4A69-9E05-35FF230CFB3C}" presName="Accent4" presStyleCnt="0"/>
      <dgm:spPr/>
    </dgm:pt>
    <dgm:pt modelId="{94687863-C6B5-4E6D-B86A-437A6E7C945C}" type="pres">
      <dgm:prSet presAssocID="{7E52D8C5-6382-4A69-9E05-35FF230CFB3C}" presName="Accent" presStyleLbl="bgShp" presStyleIdx="3" presStyleCnt="6"/>
      <dgm:spPr/>
    </dgm:pt>
    <dgm:pt modelId="{D7C3DCA4-10FD-4511-93E0-2236103BAB3D}" type="pres">
      <dgm:prSet presAssocID="{7E52D8C5-6382-4A69-9E05-35FF230CFB3C}" presName="Child4" presStyleLbl="node1" presStyleIdx="3" presStyleCnt="6" custLinFactNeighborX="1647" custLinFactNeighborY="-2173">
        <dgm:presLayoutVars>
          <dgm:chMax val="0"/>
          <dgm:chPref val="0"/>
          <dgm:bulletEnabled val="1"/>
        </dgm:presLayoutVars>
      </dgm:prSet>
      <dgm:spPr/>
    </dgm:pt>
    <dgm:pt modelId="{4CB28049-535B-4D30-997D-DC3146BB76C7}" type="pres">
      <dgm:prSet presAssocID="{B1F0A428-1D4A-4D30-8CB2-C60F10ABFDD8}" presName="Accent5" presStyleCnt="0"/>
      <dgm:spPr/>
    </dgm:pt>
    <dgm:pt modelId="{B43493A7-CE25-4A73-BACD-008DD3D0FDBD}" type="pres">
      <dgm:prSet presAssocID="{B1F0A428-1D4A-4D30-8CB2-C60F10ABFDD8}" presName="Accent" presStyleLbl="bgShp" presStyleIdx="4" presStyleCnt="6"/>
      <dgm:spPr/>
    </dgm:pt>
    <dgm:pt modelId="{6835506C-15C7-40FE-89B1-4FFA0A238EDD}" type="pres">
      <dgm:prSet presAssocID="{B1F0A428-1D4A-4D30-8CB2-C60F10ABFDD8}" presName="Child5" presStyleLbl="node1" presStyleIdx="4" presStyleCnt="6">
        <dgm:presLayoutVars>
          <dgm:chMax val="0"/>
          <dgm:chPref val="0"/>
          <dgm:bulletEnabled val="1"/>
        </dgm:presLayoutVars>
      </dgm:prSet>
      <dgm:spPr/>
    </dgm:pt>
    <dgm:pt modelId="{D38CEB66-EA14-4F7E-B728-0BF7CA550F34}" type="pres">
      <dgm:prSet presAssocID="{9D504B84-74C4-4F86-80AE-DF8C6215740C}" presName="Accent6" presStyleCnt="0"/>
      <dgm:spPr/>
    </dgm:pt>
    <dgm:pt modelId="{BD0F20DA-2739-445C-8757-0322DFC7CD9B}" type="pres">
      <dgm:prSet presAssocID="{9D504B84-74C4-4F86-80AE-DF8C6215740C}" presName="Accent" presStyleLbl="bgShp" presStyleIdx="5" presStyleCnt="6"/>
      <dgm:spPr/>
    </dgm:pt>
    <dgm:pt modelId="{A7C0E2C6-FA5F-4D78-9A35-337C7E84E297}" type="pres">
      <dgm:prSet presAssocID="{9D504B84-74C4-4F86-80AE-DF8C6215740C}" presName="Child6" presStyleLbl="node1" presStyleIdx="5" presStyleCnt="6">
        <dgm:presLayoutVars>
          <dgm:chMax val="0"/>
          <dgm:chPref val="0"/>
          <dgm:bulletEnabled val="1"/>
        </dgm:presLayoutVars>
      </dgm:prSet>
      <dgm:spPr/>
    </dgm:pt>
  </dgm:ptLst>
  <dgm:cxnLst>
    <dgm:cxn modelId="{76724A24-9162-4197-813D-40E2F5B4D213}" type="presOf" srcId="{ACF6D1EA-0896-46B1-B4B7-7E98B7B7F679}" destId="{2BBD4F06-A1B5-43FB-BB49-434A1776F182}" srcOrd="0" destOrd="0" presId="urn:microsoft.com/office/officeart/2011/layout/HexagonRadial"/>
    <dgm:cxn modelId="{C5AFD737-46CF-40FF-8270-545D14B2E8B0}" srcId="{FA37F6A2-EC53-4664-A814-A262FF2556A5}" destId="{ACF6D1EA-0896-46B1-B4B7-7E98B7B7F679}" srcOrd="2" destOrd="0" parTransId="{528C3B47-0C9E-413D-8677-0AB7A05DCDD4}" sibTransId="{7B6FAC4F-CE2C-4F28-B0EA-7119A97C608C}"/>
    <dgm:cxn modelId="{EC0ADB3E-3741-476A-8280-183B0F752782}" type="presOf" srcId="{84316CB3-D5B6-4BF4-9815-F4D7249DF973}" destId="{3EE11AB3-DB5F-4A84-A022-0039B43E8519}" srcOrd="0" destOrd="0" presId="urn:microsoft.com/office/officeart/2011/layout/HexagonRadial"/>
    <dgm:cxn modelId="{4301B65E-2253-44B7-A233-9FBEBAD30D5D}" type="presOf" srcId="{7E52D8C5-6382-4A69-9E05-35FF230CFB3C}" destId="{D7C3DCA4-10FD-4511-93E0-2236103BAB3D}" srcOrd="0" destOrd="0" presId="urn:microsoft.com/office/officeart/2011/layout/HexagonRadial"/>
    <dgm:cxn modelId="{BC416067-20A7-4483-A075-8795089E1F8A}" srcId="{FA37F6A2-EC53-4664-A814-A262FF2556A5}" destId="{84316CB3-D5B6-4BF4-9815-F4D7249DF973}" srcOrd="0" destOrd="0" parTransId="{F7C9D5B0-A729-48B8-9E0A-48A66C57593D}" sibTransId="{19B12684-A1FE-44CA-8641-EC4E1C1B8828}"/>
    <dgm:cxn modelId="{477C4656-17D2-491B-A964-290CFAF783A3}" type="presOf" srcId="{2E1273FC-2227-4445-AAF3-08A79E7E4975}" destId="{1090CC02-6871-49F9-B605-0A245354703F}" srcOrd="0" destOrd="0" presId="urn:microsoft.com/office/officeart/2011/layout/HexagonRadial"/>
    <dgm:cxn modelId="{4ADC5D7A-EC2B-40F4-B04D-1719C38B1B3F}" type="presOf" srcId="{B1F0A428-1D4A-4D30-8CB2-C60F10ABFDD8}" destId="{6835506C-15C7-40FE-89B1-4FFA0A238EDD}" srcOrd="0" destOrd="0" presId="urn:microsoft.com/office/officeart/2011/layout/HexagonRadial"/>
    <dgm:cxn modelId="{4066F991-ADF6-4938-B467-B9EFD11DD2CE}" srcId="{FA37F6A2-EC53-4664-A814-A262FF2556A5}" destId="{F227DE7A-2CC8-4A44-B4CB-EEFCF4BB82CC}" srcOrd="1" destOrd="0" parTransId="{9BFD586D-235D-4D61-98E0-ECFAFED6C206}" sibTransId="{416F156F-8C98-4374-BB27-1FB8A3D1270E}"/>
    <dgm:cxn modelId="{42ECF89E-4956-498C-BA38-82D3BEACC352}" srcId="{2E1273FC-2227-4445-AAF3-08A79E7E4975}" destId="{FA37F6A2-EC53-4664-A814-A262FF2556A5}" srcOrd="0" destOrd="0" parTransId="{E13628EB-39B5-4288-982E-F314D4BFAC83}" sibTransId="{751E54AB-9D8B-4870-A35A-B8BF0D3FE1BC}"/>
    <dgm:cxn modelId="{7DE605B1-5B3D-4F7A-99DA-B8344C2810EE}" type="presOf" srcId="{FA37F6A2-EC53-4664-A814-A262FF2556A5}" destId="{70318C52-B19E-4308-9DB7-D622939B790A}" srcOrd="0" destOrd="0" presId="urn:microsoft.com/office/officeart/2011/layout/HexagonRadial"/>
    <dgm:cxn modelId="{A5EC2BB5-7682-433B-B672-9D1C5667D28C}" type="presOf" srcId="{9D504B84-74C4-4F86-80AE-DF8C6215740C}" destId="{A7C0E2C6-FA5F-4D78-9A35-337C7E84E297}" srcOrd="0" destOrd="0" presId="urn:microsoft.com/office/officeart/2011/layout/HexagonRadial"/>
    <dgm:cxn modelId="{DE5814C4-0649-462F-ACF2-4A1AAD135669}" srcId="{FA37F6A2-EC53-4664-A814-A262FF2556A5}" destId="{7E52D8C5-6382-4A69-9E05-35FF230CFB3C}" srcOrd="3" destOrd="0" parTransId="{D82159B3-ED6B-43DF-9BBE-3C193A81947D}" sibTransId="{C32025A8-988C-4236-BA51-9538D70EDB2C}"/>
    <dgm:cxn modelId="{32381CC8-81BF-433A-A97C-F8D783159764}" type="presOf" srcId="{F227DE7A-2CC8-4A44-B4CB-EEFCF4BB82CC}" destId="{724C7120-A9D2-4C50-8D55-A01F67DDBBAB}" srcOrd="0" destOrd="0" presId="urn:microsoft.com/office/officeart/2011/layout/HexagonRadial"/>
    <dgm:cxn modelId="{1E4FA4D7-CBD2-4DEF-9BB5-8ED548768BDF}" srcId="{FA37F6A2-EC53-4664-A814-A262FF2556A5}" destId="{B1F0A428-1D4A-4D30-8CB2-C60F10ABFDD8}" srcOrd="4" destOrd="0" parTransId="{D28F9B36-CB30-407A-B60F-577E5BC9B2CB}" sibTransId="{ECFD2376-6EDF-4649-BBF5-049CE8A39EC1}"/>
    <dgm:cxn modelId="{C6501FE1-E180-412C-BD71-843626121079}" srcId="{FA37F6A2-EC53-4664-A814-A262FF2556A5}" destId="{9D504B84-74C4-4F86-80AE-DF8C6215740C}" srcOrd="5" destOrd="0" parTransId="{CE6540F4-E197-4678-95E0-AADA872DD53E}" sibTransId="{D3693EFF-3BAB-4878-8DF9-F4D4D2BDC5EA}"/>
    <dgm:cxn modelId="{388D00FB-2249-4DD1-AABC-BE6B8BAE1657}" type="presParOf" srcId="{1090CC02-6871-49F9-B605-0A245354703F}" destId="{70318C52-B19E-4308-9DB7-D622939B790A}" srcOrd="0" destOrd="0" presId="urn:microsoft.com/office/officeart/2011/layout/HexagonRadial"/>
    <dgm:cxn modelId="{A1928AC3-0CD3-4FF9-B618-EF14A40838E7}" type="presParOf" srcId="{1090CC02-6871-49F9-B605-0A245354703F}" destId="{D392245C-1B3C-4989-BE5A-871A12F6CAD0}" srcOrd="1" destOrd="0" presId="urn:microsoft.com/office/officeart/2011/layout/HexagonRadial"/>
    <dgm:cxn modelId="{74279597-3707-417D-9B0F-C126FB06B2F3}" type="presParOf" srcId="{D392245C-1B3C-4989-BE5A-871A12F6CAD0}" destId="{56AD1904-E599-4BCA-9528-522BC7D4BDC2}" srcOrd="0" destOrd="0" presId="urn:microsoft.com/office/officeart/2011/layout/HexagonRadial"/>
    <dgm:cxn modelId="{3208A0EE-373E-4388-903B-A2E74215D64C}" type="presParOf" srcId="{1090CC02-6871-49F9-B605-0A245354703F}" destId="{3EE11AB3-DB5F-4A84-A022-0039B43E8519}" srcOrd="2" destOrd="0" presId="urn:microsoft.com/office/officeart/2011/layout/HexagonRadial"/>
    <dgm:cxn modelId="{1D491195-0F3B-4644-A302-99EB4D498701}" type="presParOf" srcId="{1090CC02-6871-49F9-B605-0A245354703F}" destId="{8C905022-DC99-45BB-B38C-E1A3D291CA29}" srcOrd="3" destOrd="0" presId="urn:microsoft.com/office/officeart/2011/layout/HexagonRadial"/>
    <dgm:cxn modelId="{AEDC72BF-63D6-4FE1-A1D6-F7AA44158E6C}" type="presParOf" srcId="{8C905022-DC99-45BB-B38C-E1A3D291CA29}" destId="{EA0E20F2-A462-432D-8A9F-4EE075563380}" srcOrd="0" destOrd="0" presId="urn:microsoft.com/office/officeart/2011/layout/HexagonRadial"/>
    <dgm:cxn modelId="{A70C90D3-DF3F-4BD6-8F99-6AF3597254C4}" type="presParOf" srcId="{1090CC02-6871-49F9-B605-0A245354703F}" destId="{724C7120-A9D2-4C50-8D55-A01F67DDBBAB}" srcOrd="4" destOrd="0" presId="urn:microsoft.com/office/officeart/2011/layout/HexagonRadial"/>
    <dgm:cxn modelId="{0CABFA00-E73B-4252-9356-A7AD05316F9A}" type="presParOf" srcId="{1090CC02-6871-49F9-B605-0A245354703F}" destId="{43DB3C26-9BED-43AA-BFE2-85405CC6AA3C}" srcOrd="5" destOrd="0" presId="urn:microsoft.com/office/officeart/2011/layout/HexagonRadial"/>
    <dgm:cxn modelId="{8543CB5A-47EF-4C8A-91D1-8E86CC528B1F}" type="presParOf" srcId="{43DB3C26-9BED-43AA-BFE2-85405CC6AA3C}" destId="{7CACD7F6-1A5D-4EF3-9ACD-CFB6B32A27A4}" srcOrd="0" destOrd="0" presId="urn:microsoft.com/office/officeart/2011/layout/HexagonRadial"/>
    <dgm:cxn modelId="{40C9C47B-67E2-477F-ADE9-68A24803EEB5}" type="presParOf" srcId="{1090CC02-6871-49F9-B605-0A245354703F}" destId="{2BBD4F06-A1B5-43FB-BB49-434A1776F182}" srcOrd="6" destOrd="0" presId="urn:microsoft.com/office/officeart/2011/layout/HexagonRadial"/>
    <dgm:cxn modelId="{530F9178-9766-43F6-AE4D-EEE080190529}" type="presParOf" srcId="{1090CC02-6871-49F9-B605-0A245354703F}" destId="{E1C94ED2-2545-4DC4-AB55-1CC054C24877}" srcOrd="7" destOrd="0" presId="urn:microsoft.com/office/officeart/2011/layout/HexagonRadial"/>
    <dgm:cxn modelId="{B52386B6-043C-4FA8-8C32-2602C0BEE4B0}" type="presParOf" srcId="{E1C94ED2-2545-4DC4-AB55-1CC054C24877}" destId="{94687863-C6B5-4E6D-B86A-437A6E7C945C}" srcOrd="0" destOrd="0" presId="urn:microsoft.com/office/officeart/2011/layout/HexagonRadial"/>
    <dgm:cxn modelId="{DD0808CF-97AF-4C68-B059-0BC28BE92F65}" type="presParOf" srcId="{1090CC02-6871-49F9-B605-0A245354703F}" destId="{D7C3DCA4-10FD-4511-93E0-2236103BAB3D}" srcOrd="8" destOrd="0" presId="urn:microsoft.com/office/officeart/2011/layout/HexagonRadial"/>
    <dgm:cxn modelId="{06615FF1-2C7B-4429-A0BF-5B8C86D6F187}" type="presParOf" srcId="{1090CC02-6871-49F9-B605-0A245354703F}" destId="{4CB28049-535B-4D30-997D-DC3146BB76C7}" srcOrd="9" destOrd="0" presId="urn:microsoft.com/office/officeart/2011/layout/HexagonRadial"/>
    <dgm:cxn modelId="{2FAC42BF-B684-4EA9-8807-F9EF0257FEF7}" type="presParOf" srcId="{4CB28049-535B-4D30-997D-DC3146BB76C7}" destId="{B43493A7-CE25-4A73-BACD-008DD3D0FDBD}" srcOrd="0" destOrd="0" presId="urn:microsoft.com/office/officeart/2011/layout/HexagonRadial"/>
    <dgm:cxn modelId="{936DB26F-E0B7-4211-B255-3E91AD9F37B8}" type="presParOf" srcId="{1090CC02-6871-49F9-B605-0A245354703F}" destId="{6835506C-15C7-40FE-89B1-4FFA0A238EDD}" srcOrd="10" destOrd="0" presId="urn:microsoft.com/office/officeart/2011/layout/HexagonRadial"/>
    <dgm:cxn modelId="{1E9304F1-BD6B-4865-A953-B99BE52CD9F0}" type="presParOf" srcId="{1090CC02-6871-49F9-B605-0A245354703F}" destId="{D38CEB66-EA14-4F7E-B728-0BF7CA550F34}" srcOrd="11" destOrd="0" presId="urn:microsoft.com/office/officeart/2011/layout/HexagonRadial"/>
    <dgm:cxn modelId="{3B91AA45-E7C2-4255-BB68-B9286A609EBE}" type="presParOf" srcId="{D38CEB66-EA14-4F7E-B728-0BF7CA550F34}" destId="{BD0F20DA-2739-445C-8757-0322DFC7CD9B}" srcOrd="0" destOrd="0" presId="urn:microsoft.com/office/officeart/2011/layout/HexagonRadial"/>
    <dgm:cxn modelId="{FFAE9748-BABB-4942-9025-8780CF84E772}" type="presParOf" srcId="{1090CC02-6871-49F9-B605-0A245354703F}" destId="{A7C0E2C6-FA5F-4D78-9A35-337C7E84E297}" srcOrd="12" destOrd="0" presId="urn:microsoft.com/office/officeart/2011/layout/HexagonRadial"/>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2960A9-3D15-4D73-B1A6-268D225AB9B5}" type="doc">
      <dgm:prSet loTypeId="urn:microsoft.com/office/officeart/2008/layout/PictureStrips" loCatId="picture" qsTypeId="urn:microsoft.com/office/officeart/2005/8/quickstyle/3d3" qsCatId="3D" csTypeId="urn:microsoft.com/office/officeart/2005/8/colors/accent1_2" csCatId="accent1" phldr="1"/>
      <dgm:spPr/>
      <dgm:t>
        <a:bodyPr/>
        <a:lstStyle/>
        <a:p>
          <a:endParaRPr lang="fr-CA"/>
        </a:p>
      </dgm:t>
    </dgm:pt>
    <dgm:pt modelId="{665EA7E1-BEA5-4347-9903-CC804412514B}">
      <dgm:prSet phldrT="[Text]" custT="1"/>
      <dgm:spPr>
        <a:solidFill>
          <a:schemeClr val="accent5">
            <a:lumMod val="60000"/>
            <a:lumOff val="40000"/>
            <a:alpha val="40000"/>
          </a:schemeClr>
        </a:solidFill>
      </dgm:spPr>
      <dgm:t>
        <a:bodyPr/>
        <a:lstStyle/>
        <a:p>
          <a:pPr>
            <a:tabLst>
              <a:tab pos="5921375" algn="l"/>
            </a:tabLst>
          </a:pPr>
          <a:r>
            <a:rPr lang="en-US" sz="1200" b="1" i="0" u="sng"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Office suite</a:t>
          </a:r>
          <a:r>
            <a:rPr lang="en-US" sz="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is a collection of productivity software applications bundled together to provide users with a comprehensive set of tools for various tasks related to office work and </a:t>
          </a:r>
          <a:r>
            <a:rPr lang="fr-CA" sz="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management.</a:t>
          </a:r>
          <a:r>
            <a:rPr lang="fr-CA" sz="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fr-CA" sz="1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D1C032D-0D8A-4E6A-B43F-DB7C03C5959C}" type="parTrans" cxnId="{4A9A321D-B75E-4234-893C-E905F58755E0}">
      <dgm:prSet/>
      <dgm:spPr/>
      <dgm:t>
        <a:bodyPr/>
        <a:lstStyle/>
        <a:p>
          <a:endParaRPr lang="fr-CA"/>
        </a:p>
      </dgm:t>
    </dgm:pt>
    <dgm:pt modelId="{91E06FA9-5A9A-4FD3-9771-57B0DB183995}" type="sibTrans" cxnId="{4A9A321D-B75E-4234-893C-E905F58755E0}">
      <dgm:prSet/>
      <dgm:spPr/>
      <dgm:t>
        <a:bodyPr/>
        <a:lstStyle/>
        <a:p>
          <a:endParaRPr lang="fr-CA"/>
        </a:p>
      </dgm:t>
    </dgm:pt>
    <dgm:pt modelId="{44245F57-62E4-413E-9965-24D2CB2BFBB6}">
      <dgm:prSet phldrT="[Text]" custT="1"/>
      <dgm:spPr>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659676" tIns="45720" rIns="45720" bIns="45720" numCol="1" spcCol="1270" anchor="ctr" anchorCtr="0"/>
        <a:lstStyle/>
        <a:p>
          <a:endParaRPr lang="fr-CA" sz="1200" kern="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dgm:t>
    </dgm:pt>
    <dgm:pt modelId="{9926A142-7DE6-4330-BA1D-CE53F9396C73}" type="parTrans" cxnId="{736DC2FB-A80C-44C4-9DB2-CF9C8C44648B}">
      <dgm:prSet/>
      <dgm:spPr/>
      <dgm:t>
        <a:bodyPr/>
        <a:lstStyle/>
        <a:p>
          <a:endParaRPr lang="fr-CA"/>
        </a:p>
      </dgm:t>
    </dgm:pt>
    <dgm:pt modelId="{7D4B2500-21F9-4EB2-9333-36AB74F9D4BA}" type="sibTrans" cxnId="{736DC2FB-A80C-44C4-9DB2-CF9C8C44648B}">
      <dgm:prSet/>
      <dgm:spPr/>
      <dgm:t>
        <a:bodyPr/>
        <a:lstStyle/>
        <a:p>
          <a:endParaRPr lang="fr-CA"/>
        </a:p>
      </dgm:t>
    </dgm:pt>
    <dgm:pt modelId="{2FD1FE4D-DD90-40C4-93E2-9E02E2863A9E}">
      <dgm:prSet phldrT="[Text]" custT="1"/>
      <dgm:spPr>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659676" tIns="45720" rIns="45720" bIns="45720" numCol="1" spcCol="1270" anchor="ctr" anchorCtr="0"/>
        <a:lstStyle/>
        <a:p>
          <a:pPr marL="0" algn="l" defTabSz="914400" rtl="0" eaLnBrk="1" latinLnBrk="0" hangingPunct="1"/>
          <a:endParaRPr lang="fr-CA" sz="1900" kern="1200" dirty="0"/>
        </a:p>
      </dgm:t>
    </dgm:pt>
    <dgm:pt modelId="{DE82593C-EA89-4E3C-A93A-A8953F7FCE58}" type="parTrans" cxnId="{35B0D1B4-4E76-435A-9943-E4CEC112917D}">
      <dgm:prSet/>
      <dgm:spPr/>
      <dgm:t>
        <a:bodyPr/>
        <a:lstStyle/>
        <a:p>
          <a:endParaRPr lang="fr-CA"/>
        </a:p>
      </dgm:t>
    </dgm:pt>
    <dgm:pt modelId="{967AC1C1-7218-4681-9FD1-46AC475B16BF}" type="sibTrans" cxnId="{35B0D1B4-4E76-435A-9943-E4CEC112917D}">
      <dgm:prSet/>
      <dgm:spPr/>
      <dgm:t>
        <a:bodyPr/>
        <a:lstStyle/>
        <a:p>
          <a:endParaRPr lang="fr-CA"/>
        </a:p>
      </dgm:t>
    </dgm:pt>
    <dgm:pt modelId="{29D32246-73CD-4044-8440-93E4737AD73B}">
      <dgm:prSet custT="1"/>
      <dgm:spPr>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659676" tIns="45720" rIns="45720" bIns="45720" numCol="1" spcCol="1270" anchor="ctr" anchorCtr="0"/>
        <a:lstStyle/>
        <a:p>
          <a:pPr marL="0" lvl="0" indent="0" algn="l" defTabSz="533400">
            <a:lnSpc>
              <a:spcPct val="90000"/>
            </a:lnSpc>
            <a:spcBef>
              <a:spcPct val="0"/>
            </a:spcBef>
            <a:spcAft>
              <a:spcPct val="35000"/>
            </a:spcAft>
            <a:buNone/>
            <a:tabLst>
              <a:tab pos="5921375" algn="l"/>
            </a:tabLst>
          </a:pPr>
          <a:endParaRPr lang="fr-CA" sz="1200" b="1" i="0" u="sng" kern="120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endParaRPr>
        </a:p>
      </dgm:t>
    </dgm:pt>
    <dgm:pt modelId="{36F4B9B6-7E62-47EC-A7B9-BC73EF139E25}" type="parTrans" cxnId="{C6A07E77-4B85-4DA6-92F5-C6E65BCB4CB4}">
      <dgm:prSet/>
      <dgm:spPr/>
      <dgm:t>
        <a:bodyPr/>
        <a:lstStyle/>
        <a:p>
          <a:endParaRPr lang="fr-CA"/>
        </a:p>
      </dgm:t>
    </dgm:pt>
    <dgm:pt modelId="{0232D7A6-E572-4181-8CD2-76FEE2D88054}" type="sibTrans" cxnId="{C6A07E77-4B85-4DA6-92F5-C6E65BCB4CB4}">
      <dgm:prSet/>
      <dgm:spPr/>
      <dgm:t>
        <a:bodyPr/>
        <a:lstStyle/>
        <a:p>
          <a:endParaRPr lang="fr-CA"/>
        </a:p>
      </dgm:t>
    </dgm:pt>
    <dgm:pt modelId="{A6B7A156-3EBF-41B4-BB8E-AAD95BCDBACE}">
      <dgm:prSet custT="1"/>
      <dgm:spPr>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659676" tIns="45720" rIns="45720" bIns="45720" numCol="1" spcCol="1270" anchor="ctr" anchorCtr="0"/>
        <a:lstStyle/>
        <a:p>
          <a:pPr marL="0" lvl="0" indent="0" algn="l" defTabSz="533400">
            <a:lnSpc>
              <a:spcPct val="90000"/>
            </a:lnSpc>
            <a:spcBef>
              <a:spcPct val="0"/>
            </a:spcBef>
            <a:spcAft>
              <a:spcPct val="35000"/>
            </a:spcAft>
            <a:buNone/>
            <a:tabLst>
              <a:tab pos="5921375" algn="l"/>
            </a:tabLst>
          </a:pPr>
          <a:endParaRPr lang="fr-CA" sz="1200" b="1" i="0" u="sng" kern="120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endParaRPr>
        </a:p>
      </dgm:t>
    </dgm:pt>
    <dgm:pt modelId="{C8F5C501-F342-4C6E-B995-5E2BD4FBA301}" type="parTrans" cxnId="{04B08248-2CAC-4C57-BC21-C4E77101CCF2}">
      <dgm:prSet/>
      <dgm:spPr/>
      <dgm:t>
        <a:bodyPr/>
        <a:lstStyle/>
        <a:p>
          <a:endParaRPr lang="fr-CA"/>
        </a:p>
      </dgm:t>
    </dgm:pt>
    <dgm:pt modelId="{7D48ED02-BFC7-46E9-8F4F-14632B03B99E}" type="sibTrans" cxnId="{04B08248-2CAC-4C57-BC21-C4E77101CCF2}">
      <dgm:prSet/>
      <dgm:spPr/>
      <dgm:t>
        <a:bodyPr/>
        <a:lstStyle/>
        <a:p>
          <a:endParaRPr lang="fr-CA"/>
        </a:p>
      </dgm:t>
    </dgm:pt>
    <dgm:pt modelId="{F944F024-2E62-4824-A3C9-E1B434B295FB}">
      <dgm:prSet custT="1"/>
      <dgm:spPr>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659676" tIns="45720" rIns="45720" bIns="45720" numCol="1" spcCol="1270" anchor="ctr" anchorCtr="0"/>
        <a:lstStyle/>
        <a:p>
          <a:pPr marL="0" lvl="0" indent="0" algn="l" defTabSz="533400">
            <a:lnSpc>
              <a:spcPct val="90000"/>
            </a:lnSpc>
            <a:spcBef>
              <a:spcPct val="0"/>
            </a:spcBef>
            <a:spcAft>
              <a:spcPct val="35000"/>
            </a:spcAft>
            <a:buNone/>
            <a:tabLst>
              <a:tab pos="5921375" algn="l"/>
            </a:tabLst>
          </a:pPr>
          <a:endParaRPr lang="fr-CA" sz="1200" b="1" i="0" u="sng" kern="120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endParaRPr>
        </a:p>
      </dgm:t>
    </dgm:pt>
    <dgm:pt modelId="{259B9BD1-1E09-47EE-A719-5E26CF45A9BE}" type="parTrans" cxnId="{56F65567-3822-4061-932B-B8D83745690E}">
      <dgm:prSet/>
      <dgm:spPr/>
      <dgm:t>
        <a:bodyPr/>
        <a:lstStyle/>
        <a:p>
          <a:endParaRPr lang="fr-CA"/>
        </a:p>
      </dgm:t>
    </dgm:pt>
    <dgm:pt modelId="{256EC88A-AF85-4453-9C1D-33EA7443E316}" type="sibTrans" cxnId="{56F65567-3822-4061-932B-B8D83745690E}">
      <dgm:prSet/>
      <dgm:spPr/>
      <dgm:t>
        <a:bodyPr/>
        <a:lstStyle/>
        <a:p>
          <a:endParaRPr lang="fr-CA"/>
        </a:p>
      </dgm:t>
    </dgm:pt>
    <dgm:pt modelId="{DEDBB985-C24E-41EC-95F8-5D2AC9CBB58D}">
      <dgm:prSet custT="1"/>
      <dgm:spPr>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659676" tIns="45720" rIns="45720" bIns="45720" numCol="1" spcCol="1270" anchor="ctr" anchorCtr="0"/>
        <a:lstStyle/>
        <a:p>
          <a:pPr marL="0" lvl="0" indent="0" algn="l" defTabSz="533400">
            <a:lnSpc>
              <a:spcPct val="90000"/>
            </a:lnSpc>
            <a:spcBef>
              <a:spcPct val="0"/>
            </a:spcBef>
            <a:spcAft>
              <a:spcPct val="35000"/>
            </a:spcAft>
            <a:buNone/>
            <a:tabLst>
              <a:tab pos="5921375" algn="l"/>
            </a:tabLst>
          </a:pPr>
          <a:endParaRPr lang="fr-CA" sz="1200" b="1" i="0" u="sng" kern="120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endParaRPr>
        </a:p>
      </dgm:t>
    </dgm:pt>
    <dgm:pt modelId="{BA86D18C-1175-4EF2-8F3B-B1AFCE536445}" type="parTrans" cxnId="{1230BE93-D4BD-4E14-9B50-F3DBF0280C6E}">
      <dgm:prSet/>
      <dgm:spPr/>
      <dgm:t>
        <a:bodyPr/>
        <a:lstStyle/>
        <a:p>
          <a:endParaRPr lang="fr-CA"/>
        </a:p>
      </dgm:t>
    </dgm:pt>
    <dgm:pt modelId="{BD476DAB-C21D-4C88-9EAA-F3E17E0F3AE1}" type="sibTrans" cxnId="{1230BE93-D4BD-4E14-9B50-F3DBF0280C6E}">
      <dgm:prSet/>
      <dgm:spPr/>
      <dgm:t>
        <a:bodyPr/>
        <a:lstStyle/>
        <a:p>
          <a:endParaRPr lang="fr-CA"/>
        </a:p>
      </dgm:t>
    </dgm:pt>
    <dgm:pt modelId="{5F39189D-A98F-4705-8FCE-EBE61C818F61}" type="pres">
      <dgm:prSet presAssocID="{542960A9-3D15-4D73-B1A6-268D225AB9B5}" presName="Name0" presStyleCnt="0">
        <dgm:presLayoutVars>
          <dgm:dir/>
          <dgm:resizeHandles val="exact"/>
        </dgm:presLayoutVars>
      </dgm:prSet>
      <dgm:spPr/>
    </dgm:pt>
    <dgm:pt modelId="{9E5FE4C0-7F25-42E5-9FBD-ADC6EEAA67E8}" type="pres">
      <dgm:prSet presAssocID="{665EA7E1-BEA5-4347-9903-CC804412514B}" presName="composite" presStyleCnt="0"/>
      <dgm:spPr/>
    </dgm:pt>
    <dgm:pt modelId="{7639497F-7E19-4DA9-B547-D017C71DB270}" type="pres">
      <dgm:prSet presAssocID="{665EA7E1-BEA5-4347-9903-CC804412514B}" presName="rect1" presStyleLbl="trAlignAcc1" presStyleIdx="0" presStyleCnt="7" custScaleY="145947">
        <dgm:presLayoutVars>
          <dgm:bulletEnabled val="1"/>
        </dgm:presLayoutVars>
      </dgm:prSet>
      <dgm:spPr/>
    </dgm:pt>
    <dgm:pt modelId="{C9A8ED61-5FBF-4B78-8142-B46A446DB4E3}" type="pres">
      <dgm:prSet presAssocID="{665EA7E1-BEA5-4347-9903-CC804412514B}" presName="rect2" presStyleLbl="fgImgPlace1" presStyleIdx="0" presStyleCnt="7" custLinFactNeighborX="4720" custLinFactNeighborY="9193"/>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pt>
    <dgm:pt modelId="{6801EE1C-E6D1-4182-A35D-FF95114731BC}" type="pres">
      <dgm:prSet presAssocID="{91E06FA9-5A9A-4FD3-9771-57B0DB183995}" presName="sibTrans" presStyleCnt="0"/>
      <dgm:spPr/>
    </dgm:pt>
    <dgm:pt modelId="{12D07E7C-03E0-4EC0-9F8B-D258B4532EB2}" type="pres">
      <dgm:prSet presAssocID="{29D32246-73CD-4044-8440-93E4737AD73B}" presName="composite" presStyleCnt="0"/>
      <dgm:spPr/>
    </dgm:pt>
    <dgm:pt modelId="{29206A8C-83DA-48FF-B6B9-FD08A7BF911B}" type="pres">
      <dgm:prSet presAssocID="{29D32246-73CD-4044-8440-93E4737AD73B}" presName="rect1" presStyleLbl="trAlignAcc1" presStyleIdx="1" presStyleCnt="7" custScaleY="184246">
        <dgm:presLayoutVars>
          <dgm:bulletEnabled val="1"/>
        </dgm:presLayoutVars>
      </dgm:prSet>
      <dgm:spPr>
        <a:xfrm>
          <a:off x="4302072" y="453600"/>
          <a:ext cx="3116579" cy="973931"/>
        </a:xfrm>
        <a:prstGeom prst="rect">
          <a:avLst/>
        </a:prstGeom>
      </dgm:spPr>
    </dgm:pt>
    <dgm:pt modelId="{501F3415-D78A-4B96-A55A-5A6C2927AC5A}" type="pres">
      <dgm:prSet presAssocID="{29D32246-73CD-4044-8440-93E4737AD73B}" presName="rect2" presStyleLbl="fgImgPlace1" presStyleIdx="1" presStyleCnt="7" custLinFactNeighborX="-13008" custLinFactNeighborY="-155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91681" t="2139" r="-94319" b="-2139"/>
          </a:stretch>
        </a:blipFill>
      </dgm:spPr>
    </dgm:pt>
    <dgm:pt modelId="{80D6638E-AB22-413A-A431-89C2DF05F796}" type="pres">
      <dgm:prSet presAssocID="{0232D7A6-E572-4181-8CD2-76FEE2D88054}" presName="sibTrans" presStyleCnt="0"/>
      <dgm:spPr/>
    </dgm:pt>
    <dgm:pt modelId="{BBBB83BD-EC7E-422D-A427-799B9ABAD826}" type="pres">
      <dgm:prSet presAssocID="{A6B7A156-3EBF-41B4-BB8E-AAD95BCDBACE}" presName="composite" presStyleCnt="0"/>
      <dgm:spPr/>
    </dgm:pt>
    <dgm:pt modelId="{5B574DB2-8581-4874-B9C6-7FA69154ED57}" type="pres">
      <dgm:prSet presAssocID="{A6B7A156-3EBF-41B4-BB8E-AAD95BCDBACE}" presName="rect1" presStyleLbl="trAlignAcc1" presStyleIdx="2" presStyleCnt="7" custScaleY="123797">
        <dgm:presLayoutVars>
          <dgm:bulletEnabled val="1"/>
        </dgm:presLayoutVars>
      </dgm:prSet>
      <dgm:spPr>
        <a:xfrm>
          <a:off x="839205" y="1833078"/>
          <a:ext cx="3116579" cy="973931"/>
        </a:xfrm>
        <a:prstGeom prst="rect">
          <a:avLst/>
        </a:prstGeom>
      </dgm:spPr>
    </dgm:pt>
    <dgm:pt modelId="{CAD47EF1-0204-4CBF-A430-D029FB141A94}" type="pres">
      <dgm:prSet presAssocID="{A6B7A156-3EBF-41B4-BB8E-AAD95BCDBACE}" presName="rect2" presStyleLbl="fgImgPlace1" presStyleIdx="2" presStyleCnt="7" custLinFactNeighborX="-16413" custLinFactNeighborY="487"/>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01315" t="-4390" r="-12685" b="4390"/>
          </a:stretch>
        </a:blipFill>
      </dgm:spPr>
    </dgm:pt>
    <dgm:pt modelId="{755FE77F-0321-41E0-98A4-05C90FB12EA2}" type="pres">
      <dgm:prSet presAssocID="{7D48ED02-BFC7-46E9-8F4F-14632B03B99E}" presName="sibTrans" presStyleCnt="0"/>
      <dgm:spPr/>
    </dgm:pt>
    <dgm:pt modelId="{58E52045-A21E-4914-9A74-492215674D0C}" type="pres">
      <dgm:prSet presAssocID="{F944F024-2E62-4824-A3C9-E1B434B295FB}" presName="composite" presStyleCnt="0"/>
      <dgm:spPr/>
    </dgm:pt>
    <dgm:pt modelId="{2C0E71AD-6E7A-4058-B6FF-965BE0C53556}" type="pres">
      <dgm:prSet presAssocID="{F944F024-2E62-4824-A3C9-E1B434B295FB}" presName="rect1" presStyleLbl="trAlignAcc1" presStyleIdx="3" presStyleCnt="7" custScaleY="145234">
        <dgm:presLayoutVars>
          <dgm:bulletEnabled val="1"/>
        </dgm:presLayoutVars>
      </dgm:prSet>
      <dgm:spPr>
        <a:xfrm>
          <a:off x="4302072" y="1833078"/>
          <a:ext cx="3116579" cy="973931"/>
        </a:xfrm>
        <a:prstGeom prst="rect">
          <a:avLst/>
        </a:prstGeom>
      </dgm:spPr>
    </dgm:pt>
    <dgm:pt modelId="{43F9F4E1-32FE-4F0F-8991-9D6E30510B05}" type="pres">
      <dgm:prSet presAssocID="{F944F024-2E62-4824-A3C9-E1B434B295FB}" presName="rect2" presStyleLbl="fgImgPlace1" presStyleIdx="3" presStyleCnt="7" custLinFactNeighborX="-11089" custLinFactNeighborY="689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4784" t="-4071" r="-45216" b="4071"/>
          </a:stretch>
        </a:blipFill>
      </dgm:spPr>
    </dgm:pt>
    <dgm:pt modelId="{56F31421-034F-44B9-A034-6701993D8FB0}" type="pres">
      <dgm:prSet presAssocID="{256EC88A-AF85-4453-9C1D-33EA7443E316}" presName="sibTrans" presStyleCnt="0"/>
      <dgm:spPr/>
    </dgm:pt>
    <dgm:pt modelId="{32C72868-C0D1-4498-9E1A-3AFE3CE8E1AD}" type="pres">
      <dgm:prSet presAssocID="{DEDBB985-C24E-41EC-95F8-5D2AC9CBB58D}" presName="composite" presStyleCnt="0"/>
      <dgm:spPr/>
    </dgm:pt>
    <dgm:pt modelId="{54A6DD25-1F3F-44DE-9D66-90935C495523}" type="pres">
      <dgm:prSet presAssocID="{DEDBB985-C24E-41EC-95F8-5D2AC9CBB58D}" presName="rect1" presStyleLbl="trAlignAcc1" presStyleIdx="4" presStyleCnt="7" custScaleY="140365">
        <dgm:presLayoutVars>
          <dgm:bulletEnabled val="1"/>
        </dgm:presLayoutVars>
      </dgm:prSet>
      <dgm:spPr>
        <a:xfrm>
          <a:off x="839205" y="3059149"/>
          <a:ext cx="3116579" cy="973931"/>
        </a:xfrm>
        <a:prstGeom prst="rect">
          <a:avLst/>
        </a:prstGeom>
      </dgm:spPr>
    </dgm:pt>
    <dgm:pt modelId="{5DA9DD53-53DB-4773-9056-5AFA0886A01B}" type="pres">
      <dgm:prSet presAssocID="{DEDBB985-C24E-41EC-95F8-5D2AC9CBB58D}" presName="rect2" presStyleLbl="fgImgPlace1" presStyleIdx="4" presStyleCnt="7" custLinFactNeighborX="-52581" custLinFactNeighborY="3616"/>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0061" t="2102" r="1819" b="-2102"/>
          </a:stretch>
        </a:blipFill>
      </dgm:spPr>
    </dgm:pt>
    <dgm:pt modelId="{4C37ABF6-9455-404B-867A-7C3F10DC2312}" type="pres">
      <dgm:prSet presAssocID="{BD476DAB-C21D-4C88-9EAA-F3E17E0F3AE1}" presName="sibTrans" presStyleCnt="0"/>
      <dgm:spPr/>
    </dgm:pt>
    <dgm:pt modelId="{C44A2431-6E4C-4C16-81CD-219B0B15721B}" type="pres">
      <dgm:prSet presAssocID="{44245F57-62E4-413E-9965-24D2CB2BFBB6}" presName="composite" presStyleCnt="0"/>
      <dgm:spPr/>
    </dgm:pt>
    <dgm:pt modelId="{E3576AD8-6545-4EE9-BCF0-4EEAE8DC9F5A}" type="pres">
      <dgm:prSet presAssocID="{44245F57-62E4-413E-9965-24D2CB2BFBB6}" presName="rect1" presStyleLbl="trAlignAcc1" presStyleIdx="5" presStyleCnt="7" custScaleY="140179" custLinFactNeighborX="749" custLinFactNeighborY="-13448">
        <dgm:presLayoutVars>
          <dgm:bulletEnabled val="1"/>
        </dgm:presLayoutVars>
      </dgm:prSet>
      <dgm:spPr>
        <a:xfrm>
          <a:off x="4302072" y="3059149"/>
          <a:ext cx="3116579" cy="973931"/>
        </a:xfrm>
        <a:prstGeom prst="rect">
          <a:avLst/>
        </a:prstGeom>
      </dgm:spPr>
    </dgm:pt>
    <dgm:pt modelId="{FC943999-DF14-4570-99C1-D50FF92B8F9A}" type="pres">
      <dgm:prSet presAssocID="{44245F57-62E4-413E-9965-24D2CB2BFBB6}" presName="rect2" presStyleLbl="fgImgPlace1" presStyleIdx="5" presStyleCnt="7" custLinFactNeighborX="-18180" custLinFactNeighborY="-7890"/>
      <dgm:spPr>
        <a:blipFill>
          <a:blip xmlns:r="http://schemas.openxmlformats.org/officeDocument/2006/relationships" r:embed="rId6">
            <a:extLst>
              <a:ext uri="{28A0092B-C50C-407E-A947-70E740481C1C}">
                <a14:useLocalDpi xmlns:a14="http://schemas.microsoft.com/office/drawing/2010/main" val="0"/>
              </a:ext>
            </a:extLst>
          </a:blip>
          <a:srcRect/>
          <a:stretch>
            <a:fillRect l="-56000" r="-56000"/>
          </a:stretch>
        </a:blipFill>
      </dgm:spPr>
    </dgm:pt>
    <dgm:pt modelId="{1BDD9B0D-715E-426B-ADF6-BA5E1ACE6EF5}" type="pres">
      <dgm:prSet presAssocID="{7D4B2500-21F9-4EB2-9333-36AB74F9D4BA}" presName="sibTrans" presStyleCnt="0"/>
      <dgm:spPr/>
    </dgm:pt>
    <dgm:pt modelId="{DA496F0B-CBCE-41FC-BD1E-8117DD9E7760}" type="pres">
      <dgm:prSet presAssocID="{2FD1FE4D-DD90-40C4-93E2-9E02E2863A9E}" presName="composite" presStyleCnt="0"/>
      <dgm:spPr/>
    </dgm:pt>
    <dgm:pt modelId="{65E74A2E-36AF-4440-A323-DA0DFC444F1A}" type="pres">
      <dgm:prSet presAssocID="{2FD1FE4D-DD90-40C4-93E2-9E02E2863A9E}" presName="rect1" presStyleLbl="trAlignAcc1" presStyleIdx="6" presStyleCnt="7" custScaleX="186514" custLinFactNeighborX="17501" custLinFactNeighborY="-8280">
        <dgm:presLayoutVars>
          <dgm:bulletEnabled val="1"/>
        </dgm:presLayoutVars>
      </dgm:prSet>
      <dgm:spPr>
        <a:xfrm>
          <a:off x="2570638" y="4285220"/>
          <a:ext cx="3116579" cy="973931"/>
        </a:xfrm>
        <a:prstGeom prst="rect">
          <a:avLst/>
        </a:prstGeom>
      </dgm:spPr>
    </dgm:pt>
    <dgm:pt modelId="{89878BF7-BB39-457A-9D2E-E643F58FACB0}" type="pres">
      <dgm:prSet presAssocID="{2FD1FE4D-DD90-40C4-93E2-9E02E2863A9E}" presName="rect2" presStyleLbl="fgImgPlace1" presStyleIdx="6" presStyleCnt="7" custLinFactX="-57466" custLinFactNeighborX="-100000" custLinFactNeighborY="794"/>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49795" r="-42205"/>
          </a:stretch>
        </a:blipFill>
      </dgm:spPr>
    </dgm:pt>
  </dgm:ptLst>
  <dgm:cxnLst>
    <dgm:cxn modelId="{4A9A321D-B75E-4234-893C-E905F58755E0}" srcId="{542960A9-3D15-4D73-B1A6-268D225AB9B5}" destId="{665EA7E1-BEA5-4347-9903-CC804412514B}" srcOrd="0" destOrd="0" parTransId="{1D1C032D-0D8A-4E6A-B43F-DB7C03C5959C}" sibTransId="{91E06FA9-5A9A-4FD3-9771-57B0DB183995}"/>
    <dgm:cxn modelId="{39BC3763-E475-4BA4-A47E-30C3C7821D09}" type="presOf" srcId="{F944F024-2E62-4824-A3C9-E1B434B295FB}" destId="{2C0E71AD-6E7A-4058-B6FF-965BE0C53556}" srcOrd="0" destOrd="0" presId="urn:microsoft.com/office/officeart/2008/layout/PictureStrips"/>
    <dgm:cxn modelId="{56F65567-3822-4061-932B-B8D83745690E}" srcId="{542960A9-3D15-4D73-B1A6-268D225AB9B5}" destId="{F944F024-2E62-4824-A3C9-E1B434B295FB}" srcOrd="3" destOrd="0" parTransId="{259B9BD1-1E09-47EE-A719-5E26CF45A9BE}" sibTransId="{256EC88A-AF85-4453-9C1D-33EA7443E316}"/>
    <dgm:cxn modelId="{04B08248-2CAC-4C57-BC21-C4E77101CCF2}" srcId="{542960A9-3D15-4D73-B1A6-268D225AB9B5}" destId="{A6B7A156-3EBF-41B4-BB8E-AAD95BCDBACE}" srcOrd="2" destOrd="0" parTransId="{C8F5C501-F342-4C6E-B995-5E2BD4FBA301}" sibTransId="{7D48ED02-BFC7-46E9-8F4F-14632B03B99E}"/>
    <dgm:cxn modelId="{4309806C-5B48-4A73-848D-9AA350BA0A25}" type="presOf" srcId="{29D32246-73CD-4044-8440-93E4737AD73B}" destId="{29206A8C-83DA-48FF-B6B9-FD08A7BF911B}" srcOrd="0" destOrd="0" presId="urn:microsoft.com/office/officeart/2008/layout/PictureStrips"/>
    <dgm:cxn modelId="{AF5CBD71-54F1-4CC6-9851-30A466B0256C}" type="presOf" srcId="{44245F57-62E4-413E-9965-24D2CB2BFBB6}" destId="{E3576AD8-6545-4EE9-BCF0-4EEAE8DC9F5A}" srcOrd="0" destOrd="0" presId="urn:microsoft.com/office/officeart/2008/layout/PictureStrips"/>
    <dgm:cxn modelId="{C6A07E77-4B85-4DA6-92F5-C6E65BCB4CB4}" srcId="{542960A9-3D15-4D73-B1A6-268D225AB9B5}" destId="{29D32246-73CD-4044-8440-93E4737AD73B}" srcOrd="1" destOrd="0" parTransId="{36F4B9B6-7E62-47EC-A7B9-BC73EF139E25}" sibTransId="{0232D7A6-E572-4181-8CD2-76FEE2D88054}"/>
    <dgm:cxn modelId="{23068E59-9F7B-4B0B-8358-3926E8E5464D}" type="presOf" srcId="{2FD1FE4D-DD90-40C4-93E2-9E02E2863A9E}" destId="{65E74A2E-36AF-4440-A323-DA0DFC444F1A}" srcOrd="0" destOrd="0" presId="urn:microsoft.com/office/officeart/2008/layout/PictureStrips"/>
    <dgm:cxn modelId="{90089B8D-69AF-42D0-BAC0-D50150FA396C}" type="presOf" srcId="{DEDBB985-C24E-41EC-95F8-5D2AC9CBB58D}" destId="{54A6DD25-1F3F-44DE-9D66-90935C495523}" srcOrd="0" destOrd="0" presId="urn:microsoft.com/office/officeart/2008/layout/PictureStrips"/>
    <dgm:cxn modelId="{1230BE93-D4BD-4E14-9B50-F3DBF0280C6E}" srcId="{542960A9-3D15-4D73-B1A6-268D225AB9B5}" destId="{DEDBB985-C24E-41EC-95F8-5D2AC9CBB58D}" srcOrd="4" destOrd="0" parTransId="{BA86D18C-1175-4EF2-8F3B-B1AFCE536445}" sibTransId="{BD476DAB-C21D-4C88-9EAA-F3E17E0F3AE1}"/>
    <dgm:cxn modelId="{35B0D1B4-4E76-435A-9943-E4CEC112917D}" srcId="{542960A9-3D15-4D73-B1A6-268D225AB9B5}" destId="{2FD1FE4D-DD90-40C4-93E2-9E02E2863A9E}" srcOrd="6" destOrd="0" parTransId="{DE82593C-EA89-4E3C-A93A-A8953F7FCE58}" sibTransId="{967AC1C1-7218-4681-9FD1-46AC475B16BF}"/>
    <dgm:cxn modelId="{AEB008B6-1433-48E4-A6CF-83041BCB91E6}" type="presOf" srcId="{542960A9-3D15-4D73-B1A6-268D225AB9B5}" destId="{5F39189D-A98F-4705-8FCE-EBE61C818F61}" srcOrd="0" destOrd="0" presId="urn:microsoft.com/office/officeart/2008/layout/PictureStrips"/>
    <dgm:cxn modelId="{03B174B9-B0C5-4FDC-8B47-D711C1E7BD47}" type="presOf" srcId="{665EA7E1-BEA5-4347-9903-CC804412514B}" destId="{7639497F-7E19-4DA9-B547-D017C71DB270}" srcOrd="0" destOrd="0" presId="urn:microsoft.com/office/officeart/2008/layout/PictureStrips"/>
    <dgm:cxn modelId="{0A294CE9-C91C-4833-84C0-341CC3DC592D}" type="presOf" srcId="{A6B7A156-3EBF-41B4-BB8E-AAD95BCDBACE}" destId="{5B574DB2-8581-4874-B9C6-7FA69154ED57}" srcOrd="0" destOrd="0" presId="urn:microsoft.com/office/officeart/2008/layout/PictureStrips"/>
    <dgm:cxn modelId="{736DC2FB-A80C-44C4-9DB2-CF9C8C44648B}" srcId="{542960A9-3D15-4D73-B1A6-268D225AB9B5}" destId="{44245F57-62E4-413E-9965-24D2CB2BFBB6}" srcOrd="5" destOrd="0" parTransId="{9926A142-7DE6-4330-BA1D-CE53F9396C73}" sibTransId="{7D4B2500-21F9-4EB2-9333-36AB74F9D4BA}"/>
    <dgm:cxn modelId="{06B20F20-21C8-428E-A66B-763FDD3EDA3F}" type="presParOf" srcId="{5F39189D-A98F-4705-8FCE-EBE61C818F61}" destId="{9E5FE4C0-7F25-42E5-9FBD-ADC6EEAA67E8}" srcOrd="0" destOrd="0" presId="urn:microsoft.com/office/officeart/2008/layout/PictureStrips"/>
    <dgm:cxn modelId="{E397C5A0-A063-425D-A154-7959CFDC9CA1}" type="presParOf" srcId="{9E5FE4C0-7F25-42E5-9FBD-ADC6EEAA67E8}" destId="{7639497F-7E19-4DA9-B547-D017C71DB270}" srcOrd="0" destOrd="0" presId="urn:microsoft.com/office/officeart/2008/layout/PictureStrips"/>
    <dgm:cxn modelId="{1049D0C0-E23E-4ED3-B5F2-80B4D1096C33}" type="presParOf" srcId="{9E5FE4C0-7F25-42E5-9FBD-ADC6EEAA67E8}" destId="{C9A8ED61-5FBF-4B78-8142-B46A446DB4E3}" srcOrd="1" destOrd="0" presId="urn:microsoft.com/office/officeart/2008/layout/PictureStrips"/>
    <dgm:cxn modelId="{58973FAB-95F5-4699-936E-FE8D4447B92D}" type="presParOf" srcId="{5F39189D-A98F-4705-8FCE-EBE61C818F61}" destId="{6801EE1C-E6D1-4182-A35D-FF95114731BC}" srcOrd="1" destOrd="0" presId="urn:microsoft.com/office/officeart/2008/layout/PictureStrips"/>
    <dgm:cxn modelId="{70A22E8B-466C-4CFE-B809-B53A982452F2}" type="presParOf" srcId="{5F39189D-A98F-4705-8FCE-EBE61C818F61}" destId="{12D07E7C-03E0-4EC0-9F8B-D258B4532EB2}" srcOrd="2" destOrd="0" presId="urn:microsoft.com/office/officeart/2008/layout/PictureStrips"/>
    <dgm:cxn modelId="{C378D9D0-1ACA-4554-935C-0892218CA399}" type="presParOf" srcId="{12D07E7C-03E0-4EC0-9F8B-D258B4532EB2}" destId="{29206A8C-83DA-48FF-B6B9-FD08A7BF911B}" srcOrd="0" destOrd="0" presId="urn:microsoft.com/office/officeart/2008/layout/PictureStrips"/>
    <dgm:cxn modelId="{84427576-DCA6-495E-8195-72B880503C12}" type="presParOf" srcId="{12D07E7C-03E0-4EC0-9F8B-D258B4532EB2}" destId="{501F3415-D78A-4B96-A55A-5A6C2927AC5A}" srcOrd="1" destOrd="0" presId="urn:microsoft.com/office/officeart/2008/layout/PictureStrips"/>
    <dgm:cxn modelId="{4687A781-26B8-47C7-8631-46A5321F9AA9}" type="presParOf" srcId="{5F39189D-A98F-4705-8FCE-EBE61C818F61}" destId="{80D6638E-AB22-413A-A431-89C2DF05F796}" srcOrd="3" destOrd="0" presId="urn:microsoft.com/office/officeart/2008/layout/PictureStrips"/>
    <dgm:cxn modelId="{D3C59E9F-F337-467A-A512-94C545E2443F}" type="presParOf" srcId="{5F39189D-A98F-4705-8FCE-EBE61C818F61}" destId="{BBBB83BD-EC7E-422D-A427-799B9ABAD826}" srcOrd="4" destOrd="0" presId="urn:microsoft.com/office/officeart/2008/layout/PictureStrips"/>
    <dgm:cxn modelId="{D015095C-8806-4B86-B0CB-1BFF656EBC19}" type="presParOf" srcId="{BBBB83BD-EC7E-422D-A427-799B9ABAD826}" destId="{5B574DB2-8581-4874-B9C6-7FA69154ED57}" srcOrd="0" destOrd="0" presId="urn:microsoft.com/office/officeart/2008/layout/PictureStrips"/>
    <dgm:cxn modelId="{1405865B-F585-4066-8D7E-069843E18371}" type="presParOf" srcId="{BBBB83BD-EC7E-422D-A427-799B9ABAD826}" destId="{CAD47EF1-0204-4CBF-A430-D029FB141A94}" srcOrd="1" destOrd="0" presId="urn:microsoft.com/office/officeart/2008/layout/PictureStrips"/>
    <dgm:cxn modelId="{DDE54C07-C6FE-4925-A9A1-BE961FC13848}" type="presParOf" srcId="{5F39189D-A98F-4705-8FCE-EBE61C818F61}" destId="{755FE77F-0321-41E0-98A4-05C90FB12EA2}" srcOrd="5" destOrd="0" presId="urn:microsoft.com/office/officeart/2008/layout/PictureStrips"/>
    <dgm:cxn modelId="{CBAF193C-6426-40BB-9BA6-FB2E497D0173}" type="presParOf" srcId="{5F39189D-A98F-4705-8FCE-EBE61C818F61}" destId="{58E52045-A21E-4914-9A74-492215674D0C}" srcOrd="6" destOrd="0" presId="urn:microsoft.com/office/officeart/2008/layout/PictureStrips"/>
    <dgm:cxn modelId="{87B67CD7-D211-4A61-8A02-5F641BC40D3D}" type="presParOf" srcId="{58E52045-A21E-4914-9A74-492215674D0C}" destId="{2C0E71AD-6E7A-4058-B6FF-965BE0C53556}" srcOrd="0" destOrd="0" presId="urn:microsoft.com/office/officeart/2008/layout/PictureStrips"/>
    <dgm:cxn modelId="{99970A96-03E0-4A0A-A6DD-9B6589F608FF}" type="presParOf" srcId="{58E52045-A21E-4914-9A74-492215674D0C}" destId="{43F9F4E1-32FE-4F0F-8991-9D6E30510B05}" srcOrd="1" destOrd="0" presId="urn:microsoft.com/office/officeart/2008/layout/PictureStrips"/>
    <dgm:cxn modelId="{9EDBFE67-AD16-4629-AEFA-C5BE5FE9785E}" type="presParOf" srcId="{5F39189D-A98F-4705-8FCE-EBE61C818F61}" destId="{56F31421-034F-44B9-A034-6701993D8FB0}" srcOrd="7" destOrd="0" presId="urn:microsoft.com/office/officeart/2008/layout/PictureStrips"/>
    <dgm:cxn modelId="{CF569044-FD4E-42EE-9376-3C30022BAAF4}" type="presParOf" srcId="{5F39189D-A98F-4705-8FCE-EBE61C818F61}" destId="{32C72868-C0D1-4498-9E1A-3AFE3CE8E1AD}" srcOrd="8" destOrd="0" presId="urn:microsoft.com/office/officeart/2008/layout/PictureStrips"/>
    <dgm:cxn modelId="{D4B15BE9-B4B8-4719-A094-BFF4660BFE61}" type="presParOf" srcId="{32C72868-C0D1-4498-9E1A-3AFE3CE8E1AD}" destId="{54A6DD25-1F3F-44DE-9D66-90935C495523}" srcOrd="0" destOrd="0" presId="urn:microsoft.com/office/officeart/2008/layout/PictureStrips"/>
    <dgm:cxn modelId="{250AA046-4F7B-48F2-B4E2-48A889A5EB86}" type="presParOf" srcId="{32C72868-C0D1-4498-9E1A-3AFE3CE8E1AD}" destId="{5DA9DD53-53DB-4773-9056-5AFA0886A01B}" srcOrd="1" destOrd="0" presId="urn:microsoft.com/office/officeart/2008/layout/PictureStrips"/>
    <dgm:cxn modelId="{261D92B6-E290-4214-B5B0-0F2CA3F5478F}" type="presParOf" srcId="{5F39189D-A98F-4705-8FCE-EBE61C818F61}" destId="{4C37ABF6-9455-404B-867A-7C3F10DC2312}" srcOrd="9" destOrd="0" presId="urn:microsoft.com/office/officeart/2008/layout/PictureStrips"/>
    <dgm:cxn modelId="{F92BA796-5643-45F4-8338-EC7159AB8FE8}" type="presParOf" srcId="{5F39189D-A98F-4705-8FCE-EBE61C818F61}" destId="{C44A2431-6E4C-4C16-81CD-219B0B15721B}" srcOrd="10" destOrd="0" presId="urn:microsoft.com/office/officeart/2008/layout/PictureStrips"/>
    <dgm:cxn modelId="{A9565A65-64C2-4D2E-9075-FFD5130D3B31}" type="presParOf" srcId="{C44A2431-6E4C-4C16-81CD-219B0B15721B}" destId="{E3576AD8-6545-4EE9-BCF0-4EEAE8DC9F5A}" srcOrd="0" destOrd="0" presId="urn:microsoft.com/office/officeart/2008/layout/PictureStrips"/>
    <dgm:cxn modelId="{47AB4D2E-6B0C-4E28-82FB-86A1E0D298D8}" type="presParOf" srcId="{C44A2431-6E4C-4C16-81CD-219B0B15721B}" destId="{FC943999-DF14-4570-99C1-D50FF92B8F9A}" srcOrd="1" destOrd="0" presId="urn:microsoft.com/office/officeart/2008/layout/PictureStrips"/>
    <dgm:cxn modelId="{6845D8F6-E5D6-4279-BAB7-0406F4D6579A}" type="presParOf" srcId="{5F39189D-A98F-4705-8FCE-EBE61C818F61}" destId="{1BDD9B0D-715E-426B-ADF6-BA5E1ACE6EF5}" srcOrd="11" destOrd="0" presId="urn:microsoft.com/office/officeart/2008/layout/PictureStrips"/>
    <dgm:cxn modelId="{2E448764-EA8F-4F27-9E05-C0191F96653A}" type="presParOf" srcId="{5F39189D-A98F-4705-8FCE-EBE61C818F61}" destId="{DA496F0B-CBCE-41FC-BD1E-8117DD9E7760}" srcOrd="12" destOrd="0" presId="urn:microsoft.com/office/officeart/2008/layout/PictureStrips"/>
    <dgm:cxn modelId="{B508F493-AFA8-4213-9D2B-C5C658CD7D7A}" type="presParOf" srcId="{DA496F0B-CBCE-41FC-BD1E-8117DD9E7760}" destId="{65E74A2E-36AF-4440-A323-DA0DFC444F1A}" srcOrd="0" destOrd="0" presId="urn:microsoft.com/office/officeart/2008/layout/PictureStrips"/>
    <dgm:cxn modelId="{05A13ED3-D535-420F-93E4-F2F0A1526C44}" type="presParOf" srcId="{DA496F0B-CBCE-41FC-BD1E-8117DD9E7760}" destId="{89878BF7-BB39-457A-9D2E-E643F58FACB0}" srcOrd="1" destOrd="0" presId="urn:microsoft.com/office/officeart/2008/layout/PictureStrip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18C52-B19E-4308-9DB7-D622939B790A}">
      <dsp:nvSpPr>
        <dsp:cNvPr id="0" name=""/>
        <dsp:cNvSpPr/>
      </dsp:nvSpPr>
      <dsp:spPr>
        <a:xfrm>
          <a:off x="2952810" y="1748061"/>
          <a:ext cx="2221862" cy="1922001"/>
        </a:xfrm>
        <a:prstGeom prst="hexagon">
          <a:avLst>
            <a:gd name="adj" fmla="val 28570"/>
            <a:gd name="vf" fmla="val 11547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r-FR" sz="3200" b="1" u="sng" kern="1200" dirty="0">
              <a:latin typeface="Georgia Pro Semibold" panose="02040702050405020303" pitchFamily="18" charset="0"/>
            </a:rPr>
            <a:t>ICT</a:t>
          </a:r>
          <a:endParaRPr lang="fr-CA" sz="3200" b="1" u="sng" kern="1200" dirty="0">
            <a:latin typeface="Georgia Pro Semibold" panose="02040702050405020303" pitchFamily="18" charset="0"/>
          </a:endParaRPr>
        </a:p>
      </dsp:txBody>
      <dsp:txXfrm>
        <a:off x="3321004" y="2066564"/>
        <a:ext cx="1485474" cy="1284995"/>
      </dsp:txXfrm>
    </dsp:sp>
    <dsp:sp modelId="{EA0E20F2-A462-432D-8A9F-4EE075563380}">
      <dsp:nvSpPr>
        <dsp:cNvPr id="0" name=""/>
        <dsp:cNvSpPr/>
      </dsp:nvSpPr>
      <dsp:spPr>
        <a:xfrm>
          <a:off x="4344123" y="828514"/>
          <a:ext cx="838302" cy="722308"/>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E11AB3-DB5F-4A84-A022-0039B43E8519}">
      <dsp:nvSpPr>
        <dsp:cNvPr id="0" name=""/>
        <dsp:cNvSpPr/>
      </dsp:nvSpPr>
      <dsp:spPr>
        <a:xfrm>
          <a:off x="3157475" y="0"/>
          <a:ext cx="1820800" cy="1575206"/>
        </a:xfrm>
        <a:prstGeom prst="hexagon">
          <a:avLst>
            <a:gd name="adj" fmla="val 28570"/>
            <a:gd name="vf" fmla="val 11547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CA" sz="1800" b="0" i="0" kern="1200" dirty="0"/>
            <a:t>Information</a:t>
          </a:r>
          <a:endParaRPr lang="fr-CA" sz="1800" kern="1200" dirty="0"/>
        </a:p>
      </dsp:txBody>
      <dsp:txXfrm>
        <a:off x="3459220" y="261045"/>
        <a:ext cx="1217310" cy="1053116"/>
      </dsp:txXfrm>
    </dsp:sp>
    <dsp:sp modelId="{7CACD7F6-1A5D-4EF3-9ACD-CFB6B32A27A4}">
      <dsp:nvSpPr>
        <dsp:cNvPr id="0" name=""/>
        <dsp:cNvSpPr/>
      </dsp:nvSpPr>
      <dsp:spPr>
        <a:xfrm>
          <a:off x="5322487" y="2178846"/>
          <a:ext cx="838302" cy="722308"/>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C7120-A9D2-4C50-8D55-A01F67DDBBAB}">
      <dsp:nvSpPr>
        <dsp:cNvPr id="0" name=""/>
        <dsp:cNvSpPr/>
      </dsp:nvSpPr>
      <dsp:spPr>
        <a:xfrm>
          <a:off x="4827361" y="968857"/>
          <a:ext cx="1820800" cy="1575206"/>
        </a:xfrm>
        <a:prstGeom prst="hexagon">
          <a:avLst>
            <a:gd name="adj" fmla="val 28570"/>
            <a:gd name="vf" fmla="val 115470"/>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CA" sz="1800" b="0" i="0" kern="1200" dirty="0"/>
            <a:t>Data</a:t>
          </a:r>
          <a:endParaRPr lang="fr-CA" sz="1800" kern="1200" dirty="0"/>
        </a:p>
      </dsp:txBody>
      <dsp:txXfrm>
        <a:off x="5129106" y="1229902"/>
        <a:ext cx="1217310" cy="1053116"/>
      </dsp:txXfrm>
    </dsp:sp>
    <dsp:sp modelId="{94687863-C6B5-4E6D-B86A-437A6E7C945C}">
      <dsp:nvSpPr>
        <dsp:cNvPr id="0" name=""/>
        <dsp:cNvSpPr/>
      </dsp:nvSpPr>
      <dsp:spPr>
        <a:xfrm>
          <a:off x="4642852" y="3703117"/>
          <a:ext cx="838302" cy="722308"/>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D4F06-A1B5-43FB-BB49-434A1776F182}">
      <dsp:nvSpPr>
        <dsp:cNvPr id="0" name=""/>
        <dsp:cNvSpPr/>
      </dsp:nvSpPr>
      <dsp:spPr>
        <a:xfrm>
          <a:off x="4827361" y="2873519"/>
          <a:ext cx="1820800" cy="1575206"/>
        </a:xfrm>
        <a:prstGeom prst="hexagon">
          <a:avLst>
            <a:gd name="adj" fmla="val 28570"/>
            <a:gd name="vf" fmla="val 115470"/>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CA" sz="1800" b="0" i="0" kern="1200" dirty="0"/>
            <a:t>Middleware</a:t>
          </a:r>
          <a:endParaRPr lang="fr-CA" sz="1800" kern="1200" dirty="0"/>
        </a:p>
      </dsp:txBody>
      <dsp:txXfrm>
        <a:off x="5129106" y="3134564"/>
        <a:ext cx="1217310" cy="1053116"/>
      </dsp:txXfrm>
    </dsp:sp>
    <dsp:sp modelId="{B43493A7-CE25-4A73-BACD-008DD3D0FDBD}">
      <dsp:nvSpPr>
        <dsp:cNvPr id="0" name=""/>
        <dsp:cNvSpPr/>
      </dsp:nvSpPr>
      <dsp:spPr>
        <a:xfrm>
          <a:off x="2956944" y="3861342"/>
          <a:ext cx="838302" cy="722308"/>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3DCA4-10FD-4511-93E0-2236103BAB3D}">
      <dsp:nvSpPr>
        <dsp:cNvPr id="0" name=""/>
        <dsp:cNvSpPr/>
      </dsp:nvSpPr>
      <dsp:spPr>
        <a:xfrm>
          <a:off x="3187464" y="3809231"/>
          <a:ext cx="1820800" cy="1575206"/>
        </a:xfrm>
        <a:prstGeom prst="hexagon">
          <a:avLst>
            <a:gd name="adj" fmla="val 28570"/>
            <a:gd name="vf" fmla="val 115470"/>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CA" sz="1800" b="0" i="0" kern="1200" dirty="0"/>
            <a:t>Software</a:t>
          </a:r>
          <a:endParaRPr lang="fr-CA" sz="1800" kern="1200" dirty="0"/>
        </a:p>
      </dsp:txBody>
      <dsp:txXfrm>
        <a:off x="3489209" y="4070276"/>
        <a:ext cx="1217310" cy="1053116"/>
      </dsp:txXfrm>
    </dsp:sp>
    <dsp:sp modelId="{BD0F20DA-2739-445C-8757-0322DFC7CD9B}">
      <dsp:nvSpPr>
        <dsp:cNvPr id="0" name=""/>
        <dsp:cNvSpPr/>
      </dsp:nvSpPr>
      <dsp:spPr>
        <a:xfrm>
          <a:off x="1962559" y="2511552"/>
          <a:ext cx="838302" cy="722308"/>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35506C-15C7-40FE-89B1-4FFA0A238EDD}">
      <dsp:nvSpPr>
        <dsp:cNvPr id="0" name=""/>
        <dsp:cNvSpPr/>
      </dsp:nvSpPr>
      <dsp:spPr>
        <a:xfrm>
          <a:off x="1479837" y="2874602"/>
          <a:ext cx="1820800" cy="1575206"/>
        </a:xfrm>
        <a:prstGeom prst="hexagon">
          <a:avLst>
            <a:gd name="adj" fmla="val 28570"/>
            <a:gd name="vf" fmla="val 115470"/>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CA" sz="1800" b="0" i="0" kern="1200" dirty="0"/>
            <a:t>Networks</a:t>
          </a:r>
          <a:endParaRPr lang="fr-CA" sz="1800" kern="1200" dirty="0"/>
        </a:p>
      </dsp:txBody>
      <dsp:txXfrm>
        <a:off x="1781582" y="3135647"/>
        <a:ext cx="1217310" cy="1053116"/>
      </dsp:txXfrm>
    </dsp:sp>
    <dsp:sp modelId="{A7C0E2C6-FA5F-4D78-9A35-337C7E84E297}">
      <dsp:nvSpPr>
        <dsp:cNvPr id="0" name=""/>
        <dsp:cNvSpPr/>
      </dsp:nvSpPr>
      <dsp:spPr>
        <a:xfrm>
          <a:off x="1479837" y="966690"/>
          <a:ext cx="1820800" cy="1575206"/>
        </a:xfrm>
        <a:prstGeom prst="hexagon">
          <a:avLst>
            <a:gd name="adj" fmla="val 28570"/>
            <a:gd name="vf" fmla="val 115470"/>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CA" sz="1800" b="0" i="0" kern="1200" dirty="0"/>
            <a:t>Hardware</a:t>
          </a:r>
          <a:endParaRPr lang="fr-CA" sz="1800" kern="1200" dirty="0"/>
        </a:p>
      </dsp:txBody>
      <dsp:txXfrm>
        <a:off x="1781582" y="1227735"/>
        <a:ext cx="1217310" cy="1053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9497F-7E19-4DA9-B547-D017C71DB270}">
      <dsp:nvSpPr>
        <dsp:cNvPr id="0" name=""/>
        <dsp:cNvSpPr/>
      </dsp:nvSpPr>
      <dsp:spPr>
        <a:xfrm>
          <a:off x="1308338" y="294470"/>
          <a:ext cx="2663189" cy="1214639"/>
        </a:xfrm>
        <a:prstGeom prst="rect">
          <a:avLst/>
        </a:prstGeom>
        <a:solidFill>
          <a:schemeClr val="accent5">
            <a:lumMod val="60000"/>
            <a:lumOff val="40000"/>
            <a:alpha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563709" tIns="45720" rIns="45720" bIns="45720" numCol="1" spcCol="1270" anchor="ctr" anchorCtr="0">
          <a:noAutofit/>
        </a:bodyPr>
        <a:lstStyle/>
        <a:p>
          <a:pPr marL="0" lvl="0" indent="0" algn="l" defTabSz="533400">
            <a:lnSpc>
              <a:spcPct val="90000"/>
            </a:lnSpc>
            <a:spcBef>
              <a:spcPct val="0"/>
            </a:spcBef>
            <a:spcAft>
              <a:spcPct val="35000"/>
            </a:spcAft>
            <a:buNone/>
            <a:tabLst>
              <a:tab pos="5921375" algn="l"/>
            </a:tabLst>
          </a:pPr>
          <a:r>
            <a:rPr lang="en-US" sz="1200" b="1" i="0" u="sng" kern="12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Office suite</a:t>
          </a:r>
          <a:r>
            <a:rPr lang="en-US" sz="12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is a collection of productivity software applications bundled together to provide users with a comprehensive set of tools for various tasks related to office work and </a:t>
          </a:r>
          <a:r>
            <a:rPr lang="fr-CA" sz="12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management.</a:t>
          </a:r>
          <a:r>
            <a:rPr lang="fr-CA" sz="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fr-CA" sz="10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308338" y="294470"/>
        <a:ext cx="2663189" cy="1214639"/>
      </dsp:txXfrm>
    </dsp:sp>
    <dsp:sp modelId="{C9A8ED61-5FBF-4B78-8142-B46A446DB4E3}">
      <dsp:nvSpPr>
        <dsp:cNvPr id="0" name=""/>
        <dsp:cNvSpPr/>
      </dsp:nvSpPr>
      <dsp:spPr>
        <a:xfrm>
          <a:off x="1224869" y="445786"/>
          <a:ext cx="582572" cy="87385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9206A8C-83DA-48FF-B6B9-FD08A7BF911B}">
      <dsp:nvSpPr>
        <dsp:cNvPr id="0" name=""/>
        <dsp:cNvSpPr/>
      </dsp:nvSpPr>
      <dsp:spPr>
        <a:xfrm>
          <a:off x="4267438" y="135099"/>
          <a:ext cx="2663189" cy="1533381"/>
        </a:xfrm>
        <a:prstGeom prst="rect">
          <a:avLst/>
        </a:prstGeom>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659676" tIns="45720" rIns="45720" bIns="45720" numCol="1" spcCol="1270" anchor="ctr" anchorCtr="0">
          <a:noAutofit/>
        </a:bodyPr>
        <a:lstStyle/>
        <a:p>
          <a:pPr marL="0" lvl="0" indent="0" algn="l" defTabSz="533400">
            <a:lnSpc>
              <a:spcPct val="90000"/>
            </a:lnSpc>
            <a:spcBef>
              <a:spcPct val="0"/>
            </a:spcBef>
            <a:spcAft>
              <a:spcPct val="35000"/>
            </a:spcAft>
            <a:buNone/>
            <a:tabLst>
              <a:tab pos="5921375" algn="l"/>
            </a:tabLst>
          </a:pPr>
          <a:endParaRPr lang="fr-CA" sz="1200" b="1" i="0" u="sng" kern="120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endParaRPr>
        </a:p>
      </dsp:txBody>
      <dsp:txXfrm>
        <a:off x="4267438" y="135099"/>
        <a:ext cx="2663189" cy="1533381"/>
      </dsp:txXfrm>
    </dsp:sp>
    <dsp:sp modelId="{501F3415-D78A-4B96-A55A-5A6C2927AC5A}">
      <dsp:nvSpPr>
        <dsp:cNvPr id="0" name=""/>
        <dsp:cNvSpPr/>
      </dsp:nvSpPr>
      <dsp:spPr>
        <a:xfrm>
          <a:off x="4080690" y="351838"/>
          <a:ext cx="582572" cy="873859"/>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91681" t="2139" r="-94319" b="-2139"/>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B574DB2-8581-4874-B9C6-7FA69154ED57}">
      <dsp:nvSpPr>
        <dsp:cNvPr id="0" name=""/>
        <dsp:cNvSpPr/>
      </dsp:nvSpPr>
      <dsp:spPr>
        <a:xfrm>
          <a:off x="1308338" y="1863525"/>
          <a:ext cx="2663189" cy="1030296"/>
        </a:xfrm>
        <a:prstGeom prst="rect">
          <a:avLst/>
        </a:prstGeom>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659676" tIns="45720" rIns="45720" bIns="45720" numCol="1" spcCol="1270" anchor="ctr" anchorCtr="0">
          <a:noAutofit/>
        </a:bodyPr>
        <a:lstStyle/>
        <a:p>
          <a:pPr marL="0" lvl="0" indent="0" algn="l" defTabSz="533400">
            <a:lnSpc>
              <a:spcPct val="90000"/>
            </a:lnSpc>
            <a:spcBef>
              <a:spcPct val="0"/>
            </a:spcBef>
            <a:spcAft>
              <a:spcPct val="35000"/>
            </a:spcAft>
            <a:buNone/>
            <a:tabLst>
              <a:tab pos="5921375" algn="l"/>
            </a:tabLst>
          </a:pPr>
          <a:endParaRPr lang="fr-CA" sz="1200" b="1" i="0" u="sng" kern="120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endParaRPr>
        </a:p>
      </dsp:txBody>
      <dsp:txXfrm>
        <a:off x="1308338" y="1863525"/>
        <a:ext cx="2663189" cy="1030296"/>
      </dsp:txXfrm>
    </dsp:sp>
    <dsp:sp modelId="{CAD47EF1-0204-4CBF-A430-D029FB141A94}">
      <dsp:nvSpPr>
        <dsp:cNvPr id="0" name=""/>
        <dsp:cNvSpPr/>
      </dsp:nvSpPr>
      <dsp:spPr>
        <a:xfrm>
          <a:off x="1101754" y="1846592"/>
          <a:ext cx="582572" cy="873859"/>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01315" t="-4390" r="-12685" b="439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C0E71AD-6E7A-4058-B6FF-965BE0C53556}">
      <dsp:nvSpPr>
        <dsp:cNvPr id="0" name=""/>
        <dsp:cNvSpPr/>
      </dsp:nvSpPr>
      <dsp:spPr>
        <a:xfrm>
          <a:off x="4267438" y="1763726"/>
          <a:ext cx="2663189" cy="1208705"/>
        </a:xfrm>
        <a:prstGeom prst="rect">
          <a:avLst/>
        </a:prstGeom>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659676" tIns="45720" rIns="45720" bIns="45720" numCol="1" spcCol="1270" anchor="ctr" anchorCtr="0">
          <a:noAutofit/>
        </a:bodyPr>
        <a:lstStyle/>
        <a:p>
          <a:pPr marL="0" lvl="0" indent="0" algn="l" defTabSz="533400">
            <a:lnSpc>
              <a:spcPct val="90000"/>
            </a:lnSpc>
            <a:spcBef>
              <a:spcPct val="0"/>
            </a:spcBef>
            <a:spcAft>
              <a:spcPct val="35000"/>
            </a:spcAft>
            <a:buNone/>
            <a:tabLst>
              <a:tab pos="5921375" algn="l"/>
            </a:tabLst>
          </a:pPr>
          <a:endParaRPr lang="fr-CA" sz="1200" b="1" i="0" u="sng" kern="120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endParaRPr>
        </a:p>
      </dsp:txBody>
      <dsp:txXfrm>
        <a:off x="4267438" y="1763726"/>
        <a:ext cx="2663189" cy="1208705"/>
      </dsp:txXfrm>
    </dsp:sp>
    <dsp:sp modelId="{43F9F4E1-32FE-4F0F-8991-9D6E30510B05}">
      <dsp:nvSpPr>
        <dsp:cNvPr id="0" name=""/>
        <dsp:cNvSpPr/>
      </dsp:nvSpPr>
      <dsp:spPr>
        <a:xfrm>
          <a:off x="4091870" y="1892003"/>
          <a:ext cx="582572" cy="873859"/>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4784" t="-4071" r="-45216" b="4071"/>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4A6DD25-1F3F-44DE-9D66-90935C495523}">
      <dsp:nvSpPr>
        <dsp:cNvPr id="0" name=""/>
        <dsp:cNvSpPr/>
      </dsp:nvSpPr>
      <dsp:spPr>
        <a:xfrm>
          <a:off x="1308338" y="3067678"/>
          <a:ext cx="2663189" cy="1168183"/>
        </a:xfrm>
        <a:prstGeom prst="rect">
          <a:avLst/>
        </a:prstGeom>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659676" tIns="45720" rIns="45720" bIns="45720" numCol="1" spcCol="1270" anchor="ctr" anchorCtr="0">
          <a:noAutofit/>
        </a:bodyPr>
        <a:lstStyle/>
        <a:p>
          <a:pPr marL="0" lvl="0" indent="0" algn="l" defTabSz="533400">
            <a:lnSpc>
              <a:spcPct val="90000"/>
            </a:lnSpc>
            <a:spcBef>
              <a:spcPct val="0"/>
            </a:spcBef>
            <a:spcAft>
              <a:spcPct val="35000"/>
            </a:spcAft>
            <a:buNone/>
            <a:tabLst>
              <a:tab pos="5921375" algn="l"/>
            </a:tabLst>
          </a:pPr>
          <a:endParaRPr lang="fr-CA" sz="1200" b="1" i="0" u="sng" kern="120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endParaRPr>
        </a:p>
      </dsp:txBody>
      <dsp:txXfrm>
        <a:off x="1308338" y="3067678"/>
        <a:ext cx="2663189" cy="1168183"/>
      </dsp:txXfrm>
    </dsp:sp>
    <dsp:sp modelId="{5DA9DD53-53DB-4773-9056-5AFA0886A01B}">
      <dsp:nvSpPr>
        <dsp:cNvPr id="0" name=""/>
        <dsp:cNvSpPr/>
      </dsp:nvSpPr>
      <dsp:spPr>
        <a:xfrm>
          <a:off x="891049" y="3147031"/>
          <a:ext cx="582572" cy="873859"/>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0061" t="2102" r="1819" b="-2102"/>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3576AD8-6545-4EE9-BCF0-4EEAE8DC9F5A}">
      <dsp:nvSpPr>
        <dsp:cNvPr id="0" name=""/>
        <dsp:cNvSpPr/>
      </dsp:nvSpPr>
      <dsp:spPr>
        <a:xfrm>
          <a:off x="4287385" y="2956531"/>
          <a:ext cx="2663189" cy="1166635"/>
        </a:xfrm>
        <a:prstGeom prst="rect">
          <a:avLst/>
        </a:prstGeom>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659676" tIns="45720" rIns="45720" bIns="45720" numCol="1" spcCol="1270" anchor="ctr" anchorCtr="0">
          <a:noAutofit/>
        </a:bodyPr>
        <a:lstStyle/>
        <a:p>
          <a:pPr marL="0" lvl="0" indent="0" algn="l" defTabSz="533400">
            <a:lnSpc>
              <a:spcPct val="90000"/>
            </a:lnSpc>
            <a:spcBef>
              <a:spcPct val="0"/>
            </a:spcBef>
            <a:spcAft>
              <a:spcPct val="35000"/>
            </a:spcAft>
            <a:buNone/>
          </a:pPr>
          <a:endParaRPr lang="fr-CA" sz="1200" kern="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dsp:txBody>
      <dsp:txXfrm>
        <a:off x="4287385" y="2956531"/>
        <a:ext cx="2663189" cy="1166635"/>
      </dsp:txXfrm>
    </dsp:sp>
    <dsp:sp modelId="{FC943999-DF14-4570-99C1-D50FF92B8F9A}">
      <dsp:nvSpPr>
        <dsp:cNvPr id="0" name=""/>
        <dsp:cNvSpPr/>
      </dsp:nvSpPr>
      <dsp:spPr>
        <a:xfrm>
          <a:off x="4050560" y="3046485"/>
          <a:ext cx="582572" cy="87385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56000" r="-5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5E74A2E-36AF-4440-A323-DA0DFC444F1A}">
      <dsp:nvSpPr>
        <dsp:cNvPr id="0" name=""/>
        <dsp:cNvSpPr/>
      </dsp:nvSpPr>
      <dsp:spPr>
        <a:xfrm>
          <a:off x="2046473" y="4382410"/>
          <a:ext cx="4967222" cy="832246"/>
        </a:xfrm>
        <a:prstGeom prst="rect">
          <a:avLst/>
        </a:prstGeom>
        <a:solidFill>
          <a:srgbClr val="5B9BD5">
            <a:lumMod val="60000"/>
            <a:lumOff val="40000"/>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659676" tIns="45720" rIns="45720" bIns="45720" numCol="1" spcCol="1270" anchor="ctr" anchorCtr="0">
          <a:noAutofit/>
        </a:bodyPr>
        <a:lstStyle/>
        <a:p>
          <a:pPr marL="0" lvl="0" indent="0" algn="l" defTabSz="914400" rtl="0" eaLnBrk="1" latinLnBrk="0" hangingPunct="1">
            <a:lnSpc>
              <a:spcPct val="90000"/>
            </a:lnSpc>
            <a:spcBef>
              <a:spcPct val="0"/>
            </a:spcBef>
            <a:spcAft>
              <a:spcPct val="35000"/>
            </a:spcAft>
            <a:buNone/>
          </a:pPr>
          <a:endParaRPr lang="fr-CA" sz="1900" kern="1200" dirty="0"/>
        </a:p>
      </dsp:txBody>
      <dsp:txXfrm>
        <a:off x="2046473" y="4382410"/>
        <a:ext cx="4967222" cy="832246"/>
      </dsp:txXfrm>
    </dsp:sp>
    <dsp:sp modelId="{89878BF7-BB39-457A-9D2E-E643F58FACB0}">
      <dsp:nvSpPr>
        <dsp:cNvPr id="0" name=""/>
        <dsp:cNvSpPr/>
      </dsp:nvSpPr>
      <dsp:spPr>
        <a:xfrm>
          <a:off x="1704084" y="4338045"/>
          <a:ext cx="582572" cy="873859"/>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49795" r="-42205"/>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B253B-DF19-447C-B6B7-3543B1E278C1}" type="datetimeFigureOut">
              <a:rPr lang="fr-CA" smtClean="0"/>
              <a:t>2024-01-04</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8614C-A5EE-4B41-B81E-771905574213}" type="slidenum">
              <a:rPr lang="fr-CA" smtClean="0"/>
              <a:t>‹#›</a:t>
            </a:fld>
            <a:endParaRPr lang="fr-CA"/>
          </a:p>
        </p:txBody>
      </p:sp>
    </p:spTree>
    <p:extLst>
      <p:ext uri="{BB962C8B-B14F-4D97-AF65-F5344CB8AC3E}">
        <p14:creationId xmlns:p14="http://schemas.microsoft.com/office/powerpoint/2010/main" val="152718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57F8614C-A5EE-4B41-B81E-771905574213}" type="slidenum">
              <a:rPr lang="fr-CA" smtClean="0"/>
              <a:t>2</a:t>
            </a:fld>
            <a:endParaRPr lang="fr-CA"/>
          </a:p>
        </p:txBody>
      </p:sp>
    </p:spTree>
    <p:extLst>
      <p:ext uri="{BB962C8B-B14F-4D97-AF65-F5344CB8AC3E}">
        <p14:creationId xmlns:p14="http://schemas.microsoft.com/office/powerpoint/2010/main" val="68965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57F8614C-A5EE-4B41-B81E-771905574213}" type="slidenum">
              <a:rPr lang="fr-CA" smtClean="0"/>
              <a:t>3</a:t>
            </a:fld>
            <a:endParaRPr lang="fr-CA"/>
          </a:p>
        </p:txBody>
      </p:sp>
    </p:spTree>
    <p:extLst>
      <p:ext uri="{BB962C8B-B14F-4D97-AF65-F5344CB8AC3E}">
        <p14:creationId xmlns:p14="http://schemas.microsoft.com/office/powerpoint/2010/main" val="1009441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57F8614C-A5EE-4B41-B81E-771905574213}" type="slidenum">
              <a:rPr lang="fr-CA" smtClean="0"/>
              <a:t>10</a:t>
            </a:fld>
            <a:endParaRPr lang="fr-CA"/>
          </a:p>
        </p:txBody>
      </p:sp>
    </p:spTree>
    <p:extLst>
      <p:ext uri="{BB962C8B-B14F-4D97-AF65-F5344CB8AC3E}">
        <p14:creationId xmlns:p14="http://schemas.microsoft.com/office/powerpoint/2010/main" val="457465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2AF5C-B5CA-4124-A4C7-C03F4D87C0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E92DECCD-A3B8-473E-A820-446BB42A4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8D054C6F-D51C-44DF-8AE1-7D525C77F721}"/>
              </a:ext>
            </a:extLst>
          </p:cNvPr>
          <p:cNvSpPr>
            <a:spLocks noGrp="1"/>
          </p:cNvSpPr>
          <p:nvPr>
            <p:ph type="dt" sz="half" idx="10"/>
          </p:nvPr>
        </p:nvSpPr>
        <p:spPr/>
        <p:txBody>
          <a:bodyPr/>
          <a:lstStyle/>
          <a:p>
            <a:fld id="{75DE5DDC-8699-49F3-9D96-0AF53D371908}" type="datetime1">
              <a:rPr lang="fr-CA" smtClean="0"/>
              <a:t>2024-01-05</a:t>
            </a:fld>
            <a:endParaRPr lang="fr-CA"/>
          </a:p>
        </p:txBody>
      </p:sp>
      <p:sp>
        <p:nvSpPr>
          <p:cNvPr id="5" name="Footer Placeholder 4">
            <a:extLst>
              <a:ext uri="{FF2B5EF4-FFF2-40B4-BE49-F238E27FC236}">
                <a16:creationId xmlns:a16="http://schemas.microsoft.com/office/drawing/2014/main" id="{559DA2A9-2DDE-4FB1-87FB-CF496F58A600}"/>
              </a:ext>
            </a:extLst>
          </p:cNvPr>
          <p:cNvSpPr>
            <a:spLocks noGrp="1"/>
          </p:cNvSpPr>
          <p:nvPr>
            <p:ph type="ftr" sz="quarter" idx="11"/>
          </p:nvPr>
        </p:nvSpPr>
        <p:spPr/>
        <p:txBody>
          <a:bodyPr/>
          <a:lstStyle/>
          <a:p>
            <a:r>
              <a:rPr lang="fr-CA"/>
              <a:t>Group 22 </a:t>
            </a:r>
          </a:p>
        </p:txBody>
      </p:sp>
      <p:sp>
        <p:nvSpPr>
          <p:cNvPr id="6" name="Slide Number Placeholder 5">
            <a:extLst>
              <a:ext uri="{FF2B5EF4-FFF2-40B4-BE49-F238E27FC236}">
                <a16:creationId xmlns:a16="http://schemas.microsoft.com/office/drawing/2014/main" id="{E559518D-15E6-4408-B33E-5E655314F9C5}"/>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893035392"/>
      </p:ext>
    </p:extLst>
  </p:cSld>
  <p:clrMapOvr>
    <a:masterClrMapping/>
  </p:clrMapOvr>
  <p:transition spd="slow" advClick="0">
    <p:push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868E-7531-4686-BC27-13389764C27F}"/>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A9E1FA94-ACA4-4903-A630-EF8189A6E6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34D27179-B4BE-4CF5-856E-D244D80FD1B7}"/>
              </a:ext>
            </a:extLst>
          </p:cNvPr>
          <p:cNvSpPr>
            <a:spLocks noGrp="1"/>
          </p:cNvSpPr>
          <p:nvPr>
            <p:ph type="dt" sz="half" idx="10"/>
          </p:nvPr>
        </p:nvSpPr>
        <p:spPr/>
        <p:txBody>
          <a:bodyPr/>
          <a:lstStyle/>
          <a:p>
            <a:fld id="{613F4DA5-B0DE-4B77-A4FD-632E32AAAE5A}" type="datetime1">
              <a:rPr lang="fr-CA" smtClean="0"/>
              <a:t>2024-01-05</a:t>
            </a:fld>
            <a:endParaRPr lang="fr-CA"/>
          </a:p>
        </p:txBody>
      </p:sp>
      <p:sp>
        <p:nvSpPr>
          <p:cNvPr id="5" name="Footer Placeholder 4">
            <a:extLst>
              <a:ext uri="{FF2B5EF4-FFF2-40B4-BE49-F238E27FC236}">
                <a16:creationId xmlns:a16="http://schemas.microsoft.com/office/drawing/2014/main" id="{219FF3A2-288D-4E61-9F49-401F20FD3DBC}"/>
              </a:ext>
            </a:extLst>
          </p:cNvPr>
          <p:cNvSpPr>
            <a:spLocks noGrp="1"/>
          </p:cNvSpPr>
          <p:nvPr>
            <p:ph type="ftr" sz="quarter" idx="11"/>
          </p:nvPr>
        </p:nvSpPr>
        <p:spPr/>
        <p:txBody>
          <a:bodyPr/>
          <a:lstStyle/>
          <a:p>
            <a:r>
              <a:rPr lang="fr-CA"/>
              <a:t>Group 22 </a:t>
            </a:r>
          </a:p>
        </p:txBody>
      </p:sp>
      <p:sp>
        <p:nvSpPr>
          <p:cNvPr id="6" name="Slide Number Placeholder 5">
            <a:extLst>
              <a:ext uri="{FF2B5EF4-FFF2-40B4-BE49-F238E27FC236}">
                <a16:creationId xmlns:a16="http://schemas.microsoft.com/office/drawing/2014/main" id="{39864CF5-5F67-4FF2-AFAB-87A6F27FCF51}"/>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452730111"/>
      </p:ext>
    </p:extLst>
  </p:cSld>
  <p:clrMapOvr>
    <a:masterClrMapping/>
  </p:clrMapOvr>
  <p:transition spd="slow" advClick="0">
    <p:push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A070F-D231-421E-BF22-D774C69D90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5CC062F3-DF7B-4616-9A17-5DCF6AEFC3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4D2248FD-E79D-488C-B726-8FA084A94290}"/>
              </a:ext>
            </a:extLst>
          </p:cNvPr>
          <p:cNvSpPr>
            <a:spLocks noGrp="1"/>
          </p:cNvSpPr>
          <p:nvPr>
            <p:ph type="dt" sz="half" idx="10"/>
          </p:nvPr>
        </p:nvSpPr>
        <p:spPr/>
        <p:txBody>
          <a:bodyPr/>
          <a:lstStyle/>
          <a:p>
            <a:fld id="{0F77154D-BDB0-4F67-B4D3-1A90EDA58B67}" type="datetime1">
              <a:rPr lang="fr-CA" smtClean="0"/>
              <a:t>2024-01-05</a:t>
            </a:fld>
            <a:endParaRPr lang="fr-CA"/>
          </a:p>
        </p:txBody>
      </p:sp>
      <p:sp>
        <p:nvSpPr>
          <p:cNvPr id="5" name="Footer Placeholder 4">
            <a:extLst>
              <a:ext uri="{FF2B5EF4-FFF2-40B4-BE49-F238E27FC236}">
                <a16:creationId xmlns:a16="http://schemas.microsoft.com/office/drawing/2014/main" id="{76C86CBB-1808-4643-B464-0B4054D342E7}"/>
              </a:ext>
            </a:extLst>
          </p:cNvPr>
          <p:cNvSpPr>
            <a:spLocks noGrp="1"/>
          </p:cNvSpPr>
          <p:nvPr>
            <p:ph type="ftr" sz="quarter" idx="11"/>
          </p:nvPr>
        </p:nvSpPr>
        <p:spPr/>
        <p:txBody>
          <a:bodyPr/>
          <a:lstStyle/>
          <a:p>
            <a:r>
              <a:rPr lang="fr-CA"/>
              <a:t>Group 22 </a:t>
            </a:r>
          </a:p>
        </p:txBody>
      </p:sp>
      <p:sp>
        <p:nvSpPr>
          <p:cNvPr id="6" name="Slide Number Placeholder 5">
            <a:extLst>
              <a:ext uri="{FF2B5EF4-FFF2-40B4-BE49-F238E27FC236}">
                <a16:creationId xmlns:a16="http://schemas.microsoft.com/office/drawing/2014/main" id="{582221BE-27A4-4BCB-9914-49B77071BADF}"/>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136586333"/>
      </p:ext>
    </p:extLst>
  </p:cSld>
  <p:clrMapOvr>
    <a:masterClrMapping/>
  </p:clrMapOvr>
  <p:transition spd="slow" advClick="0">
    <p:push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D3F1-59BA-42DA-8969-06A7382DE9D7}"/>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BF9010CE-37FD-4B4E-B6A5-0B701B677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1FEBCEA7-44D0-452C-ADFC-DF6513EE53D6}"/>
              </a:ext>
            </a:extLst>
          </p:cNvPr>
          <p:cNvSpPr>
            <a:spLocks noGrp="1"/>
          </p:cNvSpPr>
          <p:nvPr>
            <p:ph type="dt" sz="half" idx="10"/>
          </p:nvPr>
        </p:nvSpPr>
        <p:spPr/>
        <p:txBody>
          <a:bodyPr/>
          <a:lstStyle/>
          <a:p>
            <a:fld id="{77E9533A-0C97-4B11-9851-D8B5EA9FE7A3}" type="datetime1">
              <a:rPr lang="fr-CA" smtClean="0"/>
              <a:t>2024-01-05</a:t>
            </a:fld>
            <a:endParaRPr lang="fr-CA"/>
          </a:p>
        </p:txBody>
      </p:sp>
      <p:sp>
        <p:nvSpPr>
          <p:cNvPr id="5" name="Footer Placeholder 4">
            <a:extLst>
              <a:ext uri="{FF2B5EF4-FFF2-40B4-BE49-F238E27FC236}">
                <a16:creationId xmlns:a16="http://schemas.microsoft.com/office/drawing/2014/main" id="{5C22D2B1-92B3-410C-A3BB-9B66E36E9269}"/>
              </a:ext>
            </a:extLst>
          </p:cNvPr>
          <p:cNvSpPr>
            <a:spLocks noGrp="1"/>
          </p:cNvSpPr>
          <p:nvPr>
            <p:ph type="ftr" sz="quarter" idx="11"/>
          </p:nvPr>
        </p:nvSpPr>
        <p:spPr/>
        <p:txBody>
          <a:bodyPr/>
          <a:lstStyle/>
          <a:p>
            <a:r>
              <a:rPr lang="fr-CA"/>
              <a:t>Group 22 </a:t>
            </a:r>
          </a:p>
        </p:txBody>
      </p:sp>
      <p:sp>
        <p:nvSpPr>
          <p:cNvPr id="6" name="Slide Number Placeholder 5">
            <a:extLst>
              <a:ext uri="{FF2B5EF4-FFF2-40B4-BE49-F238E27FC236}">
                <a16:creationId xmlns:a16="http://schemas.microsoft.com/office/drawing/2014/main" id="{A9F8F996-17A5-47E8-A67F-AB6F306B46C8}"/>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772438593"/>
      </p:ext>
    </p:extLst>
  </p:cSld>
  <p:clrMapOvr>
    <a:masterClrMapping/>
  </p:clrMapOvr>
  <p:transition spd="slow" advClick="0">
    <p:push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FDB8-F96C-4C71-B688-2BF9DA714A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DAE1FB18-AA99-482D-9D72-5A7084C2A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2D71A5-CED4-41DA-A341-4D785FB4D66D}"/>
              </a:ext>
            </a:extLst>
          </p:cNvPr>
          <p:cNvSpPr>
            <a:spLocks noGrp="1"/>
          </p:cNvSpPr>
          <p:nvPr>
            <p:ph type="dt" sz="half" idx="10"/>
          </p:nvPr>
        </p:nvSpPr>
        <p:spPr/>
        <p:txBody>
          <a:bodyPr/>
          <a:lstStyle/>
          <a:p>
            <a:fld id="{CC40643A-1B40-43D4-8BEC-E4C35DE160EC}" type="datetime1">
              <a:rPr lang="fr-CA" smtClean="0"/>
              <a:t>2024-01-05</a:t>
            </a:fld>
            <a:endParaRPr lang="fr-CA"/>
          </a:p>
        </p:txBody>
      </p:sp>
      <p:sp>
        <p:nvSpPr>
          <p:cNvPr id="5" name="Footer Placeholder 4">
            <a:extLst>
              <a:ext uri="{FF2B5EF4-FFF2-40B4-BE49-F238E27FC236}">
                <a16:creationId xmlns:a16="http://schemas.microsoft.com/office/drawing/2014/main" id="{811F30A8-D8F6-4094-A939-F140BBB4BCDD}"/>
              </a:ext>
            </a:extLst>
          </p:cNvPr>
          <p:cNvSpPr>
            <a:spLocks noGrp="1"/>
          </p:cNvSpPr>
          <p:nvPr>
            <p:ph type="ftr" sz="quarter" idx="11"/>
          </p:nvPr>
        </p:nvSpPr>
        <p:spPr/>
        <p:txBody>
          <a:bodyPr/>
          <a:lstStyle/>
          <a:p>
            <a:r>
              <a:rPr lang="fr-CA"/>
              <a:t>Group 22 </a:t>
            </a:r>
          </a:p>
        </p:txBody>
      </p:sp>
      <p:sp>
        <p:nvSpPr>
          <p:cNvPr id="6" name="Slide Number Placeholder 5">
            <a:extLst>
              <a:ext uri="{FF2B5EF4-FFF2-40B4-BE49-F238E27FC236}">
                <a16:creationId xmlns:a16="http://schemas.microsoft.com/office/drawing/2014/main" id="{E672B036-5875-43C4-9471-3B07A1E6AD00}"/>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690808999"/>
      </p:ext>
    </p:extLst>
  </p:cSld>
  <p:clrMapOvr>
    <a:masterClrMapping/>
  </p:clrMapOvr>
  <p:transition spd="slow" advClick="0">
    <p:push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3684-568F-45F0-8849-990353CE5694}"/>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9347A2AD-2F7A-4ABC-BCCB-DEB7AFDF2B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196A82A7-67FB-4872-B41E-5CCC73FE0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56C8FC35-92D7-4C12-A75B-56B67915D35D}"/>
              </a:ext>
            </a:extLst>
          </p:cNvPr>
          <p:cNvSpPr>
            <a:spLocks noGrp="1"/>
          </p:cNvSpPr>
          <p:nvPr>
            <p:ph type="dt" sz="half" idx="10"/>
          </p:nvPr>
        </p:nvSpPr>
        <p:spPr/>
        <p:txBody>
          <a:bodyPr/>
          <a:lstStyle/>
          <a:p>
            <a:fld id="{D90C4BBF-A51B-4F4F-A3A8-E25B8C4359DD}" type="datetime1">
              <a:rPr lang="fr-CA" smtClean="0"/>
              <a:t>2024-01-05</a:t>
            </a:fld>
            <a:endParaRPr lang="fr-CA"/>
          </a:p>
        </p:txBody>
      </p:sp>
      <p:sp>
        <p:nvSpPr>
          <p:cNvPr id="6" name="Footer Placeholder 5">
            <a:extLst>
              <a:ext uri="{FF2B5EF4-FFF2-40B4-BE49-F238E27FC236}">
                <a16:creationId xmlns:a16="http://schemas.microsoft.com/office/drawing/2014/main" id="{7840B225-C4CB-458F-8F32-15BC1DA575B6}"/>
              </a:ext>
            </a:extLst>
          </p:cNvPr>
          <p:cNvSpPr>
            <a:spLocks noGrp="1"/>
          </p:cNvSpPr>
          <p:nvPr>
            <p:ph type="ftr" sz="quarter" idx="11"/>
          </p:nvPr>
        </p:nvSpPr>
        <p:spPr/>
        <p:txBody>
          <a:bodyPr/>
          <a:lstStyle/>
          <a:p>
            <a:r>
              <a:rPr lang="fr-CA"/>
              <a:t>Group 22 </a:t>
            </a:r>
          </a:p>
        </p:txBody>
      </p:sp>
      <p:sp>
        <p:nvSpPr>
          <p:cNvPr id="7" name="Slide Number Placeholder 6">
            <a:extLst>
              <a:ext uri="{FF2B5EF4-FFF2-40B4-BE49-F238E27FC236}">
                <a16:creationId xmlns:a16="http://schemas.microsoft.com/office/drawing/2014/main" id="{873EFD10-2FDC-4CF8-85BB-244205D69183}"/>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486782749"/>
      </p:ext>
    </p:extLst>
  </p:cSld>
  <p:clrMapOvr>
    <a:masterClrMapping/>
  </p:clrMapOvr>
  <p:transition spd="slow" advClick="0">
    <p:push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DDF2-819B-4899-ABE5-72A465815E64}"/>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A3E5A915-4192-42F5-BE20-2283F5D52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820A96-98AC-4286-B86A-853CEE4CBA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3B08E626-A1EA-4D93-83F9-78A420D44A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5069ED-893D-4DFA-A069-866C3A189F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78D5F1AB-1DC9-49F4-95A5-1E9C05A3D6DC}"/>
              </a:ext>
            </a:extLst>
          </p:cNvPr>
          <p:cNvSpPr>
            <a:spLocks noGrp="1"/>
          </p:cNvSpPr>
          <p:nvPr>
            <p:ph type="dt" sz="half" idx="10"/>
          </p:nvPr>
        </p:nvSpPr>
        <p:spPr/>
        <p:txBody>
          <a:bodyPr/>
          <a:lstStyle/>
          <a:p>
            <a:fld id="{F91BEC0C-9EFE-4466-A88E-77F4CA219A8A}" type="datetime1">
              <a:rPr lang="fr-CA" smtClean="0"/>
              <a:t>2024-01-05</a:t>
            </a:fld>
            <a:endParaRPr lang="fr-CA"/>
          </a:p>
        </p:txBody>
      </p:sp>
      <p:sp>
        <p:nvSpPr>
          <p:cNvPr id="8" name="Footer Placeholder 7">
            <a:extLst>
              <a:ext uri="{FF2B5EF4-FFF2-40B4-BE49-F238E27FC236}">
                <a16:creationId xmlns:a16="http://schemas.microsoft.com/office/drawing/2014/main" id="{018E2D2B-8698-40DD-BFD2-F2FFBEC53BBB}"/>
              </a:ext>
            </a:extLst>
          </p:cNvPr>
          <p:cNvSpPr>
            <a:spLocks noGrp="1"/>
          </p:cNvSpPr>
          <p:nvPr>
            <p:ph type="ftr" sz="quarter" idx="11"/>
          </p:nvPr>
        </p:nvSpPr>
        <p:spPr/>
        <p:txBody>
          <a:bodyPr/>
          <a:lstStyle/>
          <a:p>
            <a:r>
              <a:rPr lang="fr-CA"/>
              <a:t>Group 22 </a:t>
            </a:r>
          </a:p>
        </p:txBody>
      </p:sp>
      <p:sp>
        <p:nvSpPr>
          <p:cNvPr id="9" name="Slide Number Placeholder 8">
            <a:extLst>
              <a:ext uri="{FF2B5EF4-FFF2-40B4-BE49-F238E27FC236}">
                <a16:creationId xmlns:a16="http://schemas.microsoft.com/office/drawing/2014/main" id="{500FC18A-1AF1-4693-A8BC-17D4EC64F6BE}"/>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370545399"/>
      </p:ext>
    </p:extLst>
  </p:cSld>
  <p:clrMapOvr>
    <a:masterClrMapping/>
  </p:clrMapOvr>
  <p:transition spd="slow" advClick="0">
    <p:push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4068-1E1D-470B-B469-D59DCE03D6B6}"/>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48B6315A-E4A4-47F2-B7AE-934440DD54A9}"/>
              </a:ext>
            </a:extLst>
          </p:cNvPr>
          <p:cNvSpPr>
            <a:spLocks noGrp="1"/>
          </p:cNvSpPr>
          <p:nvPr>
            <p:ph type="dt" sz="half" idx="10"/>
          </p:nvPr>
        </p:nvSpPr>
        <p:spPr/>
        <p:txBody>
          <a:bodyPr/>
          <a:lstStyle/>
          <a:p>
            <a:fld id="{0966DCE3-5467-4FE9-8665-0CA1D1277850}" type="datetime1">
              <a:rPr lang="fr-CA" smtClean="0"/>
              <a:t>2024-01-05</a:t>
            </a:fld>
            <a:endParaRPr lang="fr-CA"/>
          </a:p>
        </p:txBody>
      </p:sp>
      <p:sp>
        <p:nvSpPr>
          <p:cNvPr id="4" name="Footer Placeholder 3">
            <a:extLst>
              <a:ext uri="{FF2B5EF4-FFF2-40B4-BE49-F238E27FC236}">
                <a16:creationId xmlns:a16="http://schemas.microsoft.com/office/drawing/2014/main" id="{B4771619-D0A0-4F11-AE50-9988ABB3DE12}"/>
              </a:ext>
            </a:extLst>
          </p:cNvPr>
          <p:cNvSpPr>
            <a:spLocks noGrp="1"/>
          </p:cNvSpPr>
          <p:nvPr>
            <p:ph type="ftr" sz="quarter" idx="11"/>
          </p:nvPr>
        </p:nvSpPr>
        <p:spPr/>
        <p:txBody>
          <a:bodyPr/>
          <a:lstStyle/>
          <a:p>
            <a:r>
              <a:rPr lang="fr-CA"/>
              <a:t>Group 22 </a:t>
            </a:r>
          </a:p>
        </p:txBody>
      </p:sp>
      <p:sp>
        <p:nvSpPr>
          <p:cNvPr id="5" name="Slide Number Placeholder 4">
            <a:extLst>
              <a:ext uri="{FF2B5EF4-FFF2-40B4-BE49-F238E27FC236}">
                <a16:creationId xmlns:a16="http://schemas.microsoft.com/office/drawing/2014/main" id="{6178B69F-D72C-411C-9C12-106B07991156}"/>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669973770"/>
      </p:ext>
    </p:extLst>
  </p:cSld>
  <p:clrMapOvr>
    <a:masterClrMapping/>
  </p:clrMapOvr>
  <p:transition spd="slow" advClick="0">
    <p:push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3A654-E71B-4662-94B1-7641C15D1FA8}"/>
              </a:ext>
            </a:extLst>
          </p:cNvPr>
          <p:cNvSpPr>
            <a:spLocks noGrp="1"/>
          </p:cNvSpPr>
          <p:nvPr>
            <p:ph type="dt" sz="half" idx="10"/>
          </p:nvPr>
        </p:nvSpPr>
        <p:spPr/>
        <p:txBody>
          <a:bodyPr/>
          <a:lstStyle/>
          <a:p>
            <a:fld id="{72815EDE-AA8F-42EA-812D-71B2A852E0C2}" type="datetime1">
              <a:rPr lang="fr-CA" smtClean="0"/>
              <a:t>2024-01-05</a:t>
            </a:fld>
            <a:endParaRPr lang="fr-CA"/>
          </a:p>
        </p:txBody>
      </p:sp>
      <p:sp>
        <p:nvSpPr>
          <p:cNvPr id="3" name="Footer Placeholder 2">
            <a:extLst>
              <a:ext uri="{FF2B5EF4-FFF2-40B4-BE49-F238E27FC236}">
                <a16:creationId xmlns:a16="http://schemas.microsoft.com/office/drawing/2014/main" id="{FAEA7559-252A-4FDA-9E11-31CA0E8C4226}"/>
              </a:ext>
            </a:extLst>
          </p:cNvPr>
          <p:cNvSpPr>
            <a:spLocks noGrp="1"/>
          </p:cNvSpPr>
          <p:nvPr>
            <p:ph type="ftr" sz="quarter" idx="11"/>
          </p:nvPr>
        </p:nvSpPr>
        <p:spPr/>
        <p:txBody>
          <a:bodyPr/>
          <a:lstStyle/>
          <a:p>
            <a:r>
              <a:rPr lang="fr-CA"/>
              <a:t>Group 22 </a:t>
            </a:r>
          </a:p>
        </p:txBody>
      </p:sp>
      <p:sp>
        <p:nvSpPr>
          <p:cNvPr id="4" name="Slide Number Placeholder 3">
            <a:extLst>
              <a:ext uri="{FF2B5EF4-FFF2-40B4-BE49-F238E27FC236}">
                <a16:creationId xmlns:a16="http://schemas.microsoft.com/office/drawing/2014/main" id="{51BBA893-D269-4B87-BE1A-0C1D4CBDD382}"/>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800790307"/>
      </p:ext>
    </p:extLst>
  </p:cSld>
  <p:clrMapOvr>
    <a:masterClrMapping/>
  </p:clrMapOvr>
  <p:transition spd="slow" advClick="0">
    <p:push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FC4B-ED81-4270-9254-DB281B113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14B3CDD5-997C-4045-B1C8-98E75EAFF6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614BEDDE-ABA3-48E6-96B8-1B39D1E87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76C7A-EB84-4283-94D9-1E0C246777D1}"/>
              </a:ext>
            </a:extLst>
          </p:cNvPr>
          <p:cNvSpPr>
            <a:spLocks noGrp="1"/>
          </p:cNvSpPr>
          <p:nvPr>
            <p:ph type="dt" sz="half" idx="10"/>
          </p:nvPr>
        </p:nvSpPr>
        <p:spPr/>
        <p:txBody>
          <a:bodyPr/>
          <a:lstStyle/>
          <a:p>
            <a:fld id="{C9FCFF17-FA73-44FA-A06A-45E5E71AD9DC}" type="datetime1">
              <a:rPr lang="fr-CA" smtClean="0"/>
              <a:t>2024-01-05</a:t>
            </a:fld>
            <a:endParaRPr lang="fr-CA"/>
          </a:p>
        </p:txBody>
      </p:sp>
      <p:sp>
        <p:nvSpPr>
          <p:cNvPr id="6" name="Footer Placeholder 5">
            <a:extLst>
              <a:ext uri="{FF2B5EF4-FFF2-40B4-BE49-F238E27FC236}">
                <a16:creationId xmlns:a16="http://schemas.microsoft.com/office/drawing/2014/main" id="{64523298-2171-430D-BDDD-02271F82AEF1}"/>
              </a:ext>
            </a:extLst>
          </p:cNvPr>
          <p:cNvSpPr>
            <a:spLocks noGrp="1"/>
          </p:cNvSpPr>
          <p:nvPr>
            <p:ph type="ftr" sz="quarter" idx="11"/>
          </p:nvPr>
        </p:nvSpPr>
        <p:spPr/>
        <p:txBody>
          <a:bodyPr/>
          <a:lstStyle/>
          <a:p>
            <a:r>
              <a:rPr lang="fr-CA"/>
              <a:t>Group 22 </a:t>
            </a:r>
          </a:p>
        </p:txBody>
      </p:sp>
      <p:sp>
        <p:nvSpPr>
          <p:cNvPr id="7" name="Slide Number Placeholder 6">
            <a:extLst>
              <a:ext uri="{FF2B5EF4-FFF2-40B4-BE49-F238E27FC236}">
                <a16:creationId xmlns:a16="http://schemas.microsoft.com/office/drawing/2014/main" id="{A5A153B3-BB03-41E9-A2C3-114F13D31467}"/>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820264980"/>
      </p:ext>
    </p:extLst>
  </p:cSld>
  <p:clrMapOvr>
    <a:masterClrMapping/>
  </p:clrMapOvr>
  <p:transition spd="slow" advClick="0">
    <p:push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12EA-C622-4CEE-9E39-C99B5D900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5ACEC80E-BDEE-4EB7-91E5-2BBAD25A57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0708D6BC-5CB1-4FBE-A178-AA4315011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4F229F-F1B4-416E-A36E-DF28D683A622}"/>
              </a:ext>
            </a:extLst>
          </p:cNvPr>
          <p:cNvSpPr>
            <a:spLocks noGrp="1"/>
          </p:cNvSpPr>
          <p:nvPr>
            <p:ph type="dt" sz="half" idx="10"/>
          </p:nvPr>
        </p:nvSpPr>
        <p:spPr/>
        <p:txBody>
          <a:bodyPr/>
          <a:lstStyle/>
          <a:p>
            <a:fld id="{2621EE22-ECBB-49C9-BD68-6976AB1D8E30}" type="datetime1">
              <a:rPr lang="fr-CA" smtClean="0"/>
              <a:t>2024-01-05</a:t>
            </a:fld>
            <a:endParaRPr lang="fr-CA"/>
          </a:p>
        </p:txBody>
      </p:sp>
      <p:sp>
        <p:nvSpPr>
          <p:cNvPr id="6" name="Footer Placeholder 5">
            <a:extLst>
              <a:ext uri="{FF2B5EF4-FFF2-40B4-BE49-F238E27FC236}">
                <a16:creationId xmlns:a16="http://schemas.microsoft.com/office/drawing/2014/main" id="{17E2B398-6E5B-4015-871E-778CA53598B4}"/>
              </a:ext>
            </a:extLst>
          </p:cNvPr>
          <p:cNvSpPr>
            <a:spLocks noGrp="1"/>
          </p:cNvSpPr>
          <p:nvPr>
            <p:ph type="ftr" sz="quarter" idx="11"/>
          </p:nvPr>
        </p:nvSpPr>
        <p:spPr/>
        <p:txBody>
          <a:bodyPr/>
          <a:lstStyle/>
          <a:p>
            <a:r>
              <a:rPr lang="fr-CA"/>
              <a:t>Group 22 </a:t>
            </a:r>
          </a:p>
        </p:txBody>
      </p:sp>
      <p:sp>
        <p:nvSpPr>
          <p:cNvPr id="7" name="Slide Number Placeholder 6">
            <a:extLst>
              <a:ext uri="{FF2B5EF4-FFF2-40B4-BE49-F238E27FC236}">
                <a16:creationId xmlns:a16="http://schemas.microsoft.com/office/drawing/2014/main" id="{E1C1B9C6-ED8A-4BDE-A626-03B0ABF9FBDA}"/>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2130052281"/>
      </p:ext>
    </p:extLst>
  </p:cSld>
  <p:clrMapOvr>
    <a:masterClrMapping/>
  </p:clrMapOvr>
  <p:transition spd="slow" advClick="0">
    <p:push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60E1D-F464-44BF-82CE-67E88E342D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685B2926-0B52-48D6-A81D-E2826F432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F1EDDF23-F7AF-4495-BB48-AAB21273D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63409-B793-4286-ABA3-791117A283E7}" type="datetime1">
              <a:rPr lang="fr-CA" smtClean="0"/>
              <a:t>2024-01-05</a:t>
            </a:fld>
            <a:endParaRPr lang="fr-CA"/>
          </a:p>
        </p:txBody>
      </p:sp>
      <p:sp>
        <p:nvSpPr>
          <p:cNvPr id="5" name="Footer Placeholder 4">
            <a:extLst>
              <a:ext uri="{FF2B5EF4-FFF2-40B4-BE49-F238E27FC236}">
                <a16:creationId xmlns:a16="http://schemas.microsoft.com/office/drawing/2014/main" id="{09E87A8F-5F60-440B-9DB7-2A1EA3F683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CA"/>
              <a:t>Group 22 </a:t>
            </a:r>
          </a:p>
        </p:txBody>
      </p:sp>
      <p:sp>
        <p:nvSpPr>
          <p:cNvPr id="6" name="Slide Number Placeholder 5">
            <a:extLst>
              <a:ext uri="{FF2B5EF4-FFF2-40B4-BE49-F238E27FC236}">
                <a16:creationId xmlns:a16="http://schemas.microsoft.com/office/drawing/2014/main" id="{A0AA5E1D-7547-4A83-9A74-2741B8A526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7FF1A-E00A-4A47-AB7E-0EC83A67984E}" type="slidenum">
              <a:rPr lang="fr-CA" smtClean="0"/>
              <a:t>‹#›</a:t>
            </a:fld>
            <a:endParaRPr lang="fr-CA"/>
          </a:p>
        </p:txBody>
      </p:sp>
    </p:spTree>
    <p:extLst>
      <p:ext uri="{BB962C8B-B14F-4D97-AF65-F5344CB8AC3E}">
        <p14:creationId xmlns:p14="http://schemas.microsoft.com/office/powerpoint/2010/main" val="1756808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push dir="d"/>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1.png"/><Relationship Id="rId7" Type="http://schemas.openxmlformats.org/officeDocument/2006/relationships/diagramData" Target="../diagrams/data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microsoft.com/office/2007/relationships/diagramDrawing" Target="../diagrams/drawing2.xml"/><Relationship Id="rId5" Type="http://schemas.openxmlformats.org/officeDocument/2006/relationships/image" Target="../media/image13.png"/><Relationship Id="rId10" Type="http://schemas.openxmlformats.org/officeDocument/2006/relationships/diagramColors" Target="../diagrams/colors2.xml"/><Relationship Id="rId4" Type="http://schemas.openxmlformats.org/officeDocument/2006/relationships/image" Target="../media/image12.png"/><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1.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2.png"/><Relationship Id="rId5" Type="http://schemas.openxmlformats.org/officeDocument/2006/relationships/image" Target="../media/image13.png"/><Relationship Id="rId10" Type="http://schemas.openxmlformats.org/officeDocument/2006/relationships/image" Target="../media/image41.png"/><Relationship Id="rId4" Type="http://schemas.openxmlformats.org/officeDocument/2006/relationships/image" Target="../media/image12.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1.png"/><Relationship Id="rId7"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1.png"/><Relationship Id="rId7" Type="http://schemas.openxmlformats.org/officeDocument/2006/relationships/diagramData" Target="../diagrams/data1.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microsoft.com/office/2007/relationships/diagramDrawing" Target="../diagrams/drawing1.xml"/><Relationship Id="rId5" Type="http://schemas.openxmlformats.org/officeDocument/2006/relationships/image" Target="../media/image13.png"/><Relationship Id="rId10" Type="http://schemas.openxmlformats.org/officeDocument/2006/relationships/diagramColors" Target="../diagrams/colors1.xml"/><Relationship Id="rId4" Type="http://schemas.openxmlformats.org/officeDocument/2006/relationships/image" Target="../media/image12.png"/><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729F3C9-4645-4216-8AF3-528256DB7C1E}"/>
              </a:ext>
            </a:extLst>
          </p:cNvPr>
          <p:cNvSpPr/>
          <p:nvPr/>
        </p:nvSpPr>
        <p:spPr>
          <a:xfrm>
            <a:off x="5067300" y="2371721"/>
            <a:ext cx="2057400" cy="2114550"/>
          </a:xfrm>
          <a:prstGeom prst="ellipse">
            <a:avLst/>
          </a:prstGeom>
          <a:solidFill>
            <a:srgbClr val="0070C0"/>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 name="Oval 5">
            <a:extLst>
              <a:ext uri="{FF2B5EF4-FFF2-40B4-BE49-F238E27FC236}">
                <a16:creationId xmlns:a16="http://schemas.microsoft.com/office/drawing/2014/main" id="{9F1CA463-528B-4BD9-8647-BF8418069067}"/>
              </a:ext>
            </a:extLst>
          </p:cNvPr>
          <p:cNvSpPr/>
          <p:nvPr/>
        </p:nvSpPr>
        <p:spPr>
          <a:xfrm>
            <a:off x="5176837" y="2514601"/>
            <a:ext cx="1838326" cy="18287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1" name="TextBox 10">
            <a:extLst>
              <a:ext uri="{FF2B5EF4-FFF2-40B4-BE49-F238E27FC236}">
                <a16:creationId xmlns:a16="http://schemas.microsoft.com/office/drawing/2014/main" id="{69285DB0-0703-4BB9-8794-4EA3B9600701}"/>
              </a:ext>
            </a:extLst>
          </p:cNvPr>
          <p:cNvSpPr txBox="1"/>
          <p:nvPr/>
        </p:nvSpPr>
        <p:spPr>
          <a:xfrm>
            <a:off x="5603081" y="2151727"/>
            <a:ext cx="985838" cy="2554545"/>
          </a:xfrm>
          <a:prstGeom prst="rect">
            <a:avLst/>
          </a:prstGeom>
          <a:noFill/>
        </p:spPr>
        <p:txBody>
          <a:bodyPr wrap="square" rtlCol="0">
            <a:spAutoFit/>
          </a:bodyPr>
          <a:lstStyle/>
          <a:p>
            <a:r>
              <a:rPr lang="fr-FR" sz="16000" dirty="0">
                <a:solidFill>
                  <a:srgbClr val="0070C0"/>
                </a:solidFill>
              </a:rPr>
              <a:t>5</a:t>
            </a:r>
            <a:endParaRPr lang="fr-CA" sz="16000" dirty="0">
              <a:solidFill>
                <a:srgbClr val="0070C0"/>
              </a:solidFill>
            </a:endParaRPr>
          </a:p>
        </p:txBody>
      </p:sp>
      <p:sp>
        <p:nvSpPr>
          <p:cNvPr id="12" name="TextBox 11">
            <a:extLst>
              <a:ext uri="{FF2B5EF4-FFF2-40B4-BE49-F238E27FC236}">
                <a16:creationId xmlns:a16="http://schemas.microsoft.com/office/drawing/2014/main" id="{8802FF96-85B3-4E08-841E-FC6CDB0C750F}"/>
              </a:ext>
            </a:extLst>
          </p:cNvPr>
          <p:cNvSpPr txBox="1"/>
          <p:nvPr/>
        </p:nvSpPr>
        <p:spPr>
          <a:xfrm>
            <a:off x="5603081" y="1987788"/>
            <a:ext cx="985838" cy="2554545"/>
          </a:xfrm>
          <a:prstGeom prst="rect">
            <a:avLst/>
          </a:prstGeom>
          <a:noFill/>
        </p:spPr>
        <p:txBody>
          <a:bodyPr wrap="square" rtlCol="0">
            <a:spAutoFit/>
          </a:bodyPr>
          <a:lstStyle/>
          <a:p>
            <a:r>
              <a:rPr lang="fr-FR" sz="16000" dirty="0">
                <a:solidFill>
                  <a:srgbClr val="0070C0"/>
                </a:solidFill>
              </a:rPr>
              <a:t>1</a:t>
            </a:r>
            <a:endParaRPr lang="fr-CA" sz="16000" dirty="0">
              <a:solidFill>
                <a:srgbClr val="0070C0"/>
              </a:solidFill>
            </a:endParaRPr>
          </a:p>
        </p:txBody>
      </p:sp>
      <p:sp>
        <p:nvSpPr>
          <p:cNvPr id="13" name="TextBox 12">
            <a:extLst>
              <a:ext uri="{FF2B5EF4-FFF2-40B4-BE49-F238E27FC236}">
                <a16:creationId xmlns:a16="http://schemas.microsoft.com/office/drawing/2014/main" id="{44C14EA4-C132-41D7-B17F-4A6D4D7B5603}"/>
              </a:ext>
            </a:extLst>
          </p:cNvPr>
          <p:cNvSpPr txBox="1"/>
          <p:nvPr/>
        </p:nvSpPr>
        <p:spPr>
          <a:xfrm>
            <a:off x="5603081" y="2151727"/>
            <a:ext cx="985838" cy="2554545"/>
          </a:xfrm>
          <a:prstGeom prst="rect">
            <a:avLst/>
          </a:prstGeom>
          <a:noFill/>
        </p:spPr>
        <p:txBody>
          <a:bodyPr wrap="square" rtlCol="0">
            <a:spAutoFit/>
          </a:bodyPr>
          <a:lstStyle/>
          <a:p>
            <a:r>
              <a:rPr lang="fr-FR" sz="16000" dirty="0">
                <a:solidFill>
                  <a:srgbClr val="0070C0"/>
                </a:solidFill>
              </a:rPr>
              <a:t>3</a:t>
            </a:r>
            <a:endParaRPr lang="fr-CA" sz="16000" dirty="0">
              <a:solidFill>
                <a:srgbClr val="0070C0"/>
              </a:solidFill>
            </a:endParaRPr>
          </a:p>
        </p:txBody>
      </p:sp>
      <p:sp>
        <p:nvSpPr>
          <p:cNvPr id="14" name="TextBox 13">
            <a:extLst>
              <a:ext uri="{FF2B5EF4-FFF2-40B4-BE49-F238E27FC236}">
                <a16:creationId xmlns:a16="http://schemas.microsoft.com/office/drawing/2014/main" id="{DBA7FED5-113C-40EE-8F6A-1F80308C1747}"/>
              </a:ext>
            </a:extLst>
          </p:cNvPr>
          <p:cNvSpPr txBox="1"/>
          <p:nvPr/>
        </p:nvSpPr>
        <p:spPr>
          <a:xfrm>
            <a:off x="5603081" y="1991177"/>
            <a:ext cx="985838" cy="2554545"/>
          </a:xfrm>
          <a:prstGeom prst="rect">
            <a:avLst/>
          </a:prstGeom>
          <a:noFill/>
        </p:spPr>
        <p:txBody>
          <a:bodyPr wrap="square" rtlCol="0">
            <a:spAutoFit/>
          </a:bodyPr>
          <a:lstStyle/>
          <a:p>
            <a:r>
              <a:rPr lang="fr-FR" sz="16000" dirty="0">
                <a:solidFill>
                  <a:srgbClr val="0070C0"/>
                </a:solidFill>
              </a:rPr>
              <a:t>2</a:t>
            </a:r>
            <a:endParaRPr lang="fr-CA" sz="16000" dirty="0">
              <a:solidFill>
                <a:srgbClr val="0070C0"/>
              </a:solidFill>
            </a:endParaRPr>
          </a:p>
        </p:txBody>
      </p:sp>
      <p:sp>
        <p:nvSpPr>
          <p:cNvPr id="15" name="TextBox 14">
            <a:extLst>
              <a:ext uri="{FF2B5EF4-FFF2-40B4-BE49-F238E27FC236}">
                <a16:creationId xmlns:a16="http://schemas.microsoft.com/office/drawing/2014/main" id="{81367B0C-9C97-464E-A1F4-999C27613292}"/>
              </a:ext>
            </a:extLst>
          </p:cNvPr>
          <p:cNvSpPr txBox="1"/>
          <p:nvPr/>
        </p:nvSpPr>
        <p:spPr>
          <a:xfrm>
            <a:off x="5472112" y="2151722"/>
            <a:ext cx="1247776" cy="2554545"/>
          </a:xfrm>
          <a:prstGeom prst="rect">
            <a:avLst/>
          </a:prstGeom>
          <a:noFill/>
        </p:spPr>
        <p:txBody>
          <a:bodyPr wrap="square" rtlCol="0">
            <a:spAutoFit/>
          </a:bodyPr>
          <a:lstStyle/>
          <a:p>
            <a:r>
              <a:rPr lang="fr-FR" sz="16000" dirty="0">
                <a:solidFill>
                  <a:srgbClr val="0070C0"/>
                </a:solidFill>
              </a:rPr>
              <a:t>4</a:t>
            </a:r>
            <a:endParaRPr lang="fr-CA" sz="16000" dirty="0">
              <a:solidFill>
                <a:srgbClr val="0070C0"/>
              </a:solidFill>
            </a:endParaRPr>
          </a:p>
        </p:txBody>
      </p:sp>
      <p:pic>
        <p:nvPicPr>
          <p:cNvPr id="22" name="CLOCKTick_Tic tac mecanique 5 (ID 2816)_LS">
            <a:hlinkClick r:id="" action="ppaction://media"/>
            <a:extLst>
              <a:ext uri="{FF2B5EF4-FFF2-40B4-BE49-F238E27FC236}">
                <a16:creationId xmlns:a16="http://schemas.microsoft.com/office/drawing/2014/main" id="{E254003D-9594-4A3B-B8A7-14E82DE48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47352" y="6858000"/>
            <a:ext cx="609600" cy="609600"/>
          </a:xfrm>
          <a:prstGeom prst="rect">
            <a:avLst/>
          </a:prstGeom>
        </p:spPr>
      </p:pic>
      <p:sp>
        <p:nvSpPr>
          <p:cNvPr id="21" name="TextBox 20">
            <a:extLst>
              <a:ext uri="{FF2B5EF4-FFF2-40B4-BE49-F238E27FC236}">
                <a16:creationId xmlns:a16="http://schemas.microsoft.com/office/drawing/2014/main" id="{446E141A-E664-4BAB-8434-8751DBC94ABD}"/>
              </a:ext>
            </a:extLst>
          </p:cNvPr>
          <p:cNvSpPr txBox="1"/>
          <p:nvPr/>
        </p:nvSpPr>
        <p:spPr>
          <a:xfrm>
            <a:off x="5523778" y="2068060"/>
            <a:ext cx="1144444" cy="2554545"/>
          </a:xfrm>
          <a:prstGeom prst="rect">
            <a:avLst/>
          </a:prstGeom>
          <a:noFill/>
        </p:spPr>
        <p:txBody>
          <a:bodyPr wrap="square">
            <a:spAutoFit/>
          </a:bodyPr>
          <a:lstStyle/>
          <a:p>
            <a:r>
              <a:rPr lang="fr-FR" sz="16000" dirty="0">
                <a:solidFill>
                  <a:srgbClr val="0070C0"/>
                </a:solidFill>
              </a:rPr>
              <a:t>0</a:t>
            </a:r>
            <a:endParaRPr lang="fr-CA" sz="16000" dirty="0">
              <a:solidFill>
                <a:srgbClr val="0070C0"/>
              </a:solidFill>
            </a:endParaRPr>
          </a:p>
        </p:txBody>
      </p:sp>
      <p:sp>
        <p:nvSpPr>
          <p:cNvPr id="2" name="Date Placeholder 1">
            <a:extLst>
              <a:ext uri="{FF2B5EF4-FFF2-40B4-BE49-F238E27FC236}">
                <a16:creationId xmlns:a16="http://schemas.microsoft.com/office/drawing/2014/main" id="{804F30FC-4B37-45C0-A89B-C6CBE0A6137C}"/>
              </a:ext>
            </a:extLst>
          </p:cNvPr>
          <p:cNvSpPr>
            <a:spLocks noGrp="1"/>
          </p:cNvSpPr>
          <p:nvPr>
            <p:ph type="dt" sz="half" idx="10"/>
          </p:nvPr>
        </p:nvSpPr>
        <p:spPr/>
        <p:txBody>
          <a:bodyPr/>
          <a:lstStyle/>
          <a:p>
            <a:fld id="{CA6F93B3-788A-424E-AD59-AA825E038054}" type="datetime1">
              <a:rPr lang="fr-CA" smtClean="0"/>
              <a:t>2024-01-05</a:t>
            </a:fld>
            <a:endParaRPr lang="fr-CA"/>
          </a:p>
        </p:txBody>
      </p:sp>
      <p:sp>
        <p:nvSpPr>
          <p:cNvPr id="3" name="Footer Placeholder 2">
            <a:extLst>
              <a:ext uri="{FF2B5EF4-FFF2-40B4-BE49-F238E27FC236}">
                <a16:creationId xmlns:a16="http://schemas.microsoft.com/office/drawing/2014/main" id="{9062BF56-ED9D-4647-917A-BA6D3D7FE3BE}"/>
              </a:ext>
            </a:extLst>
          </p:cNvPr>
          <p:cNvSpPr>
            <a:spLocks noGrp="1"/>
          </p:cNvSpPr>
          <p:nvPr>
            <p:ph type="ftr" sz="quarter" idx="11"/>
          </p:nvPr>
        </p:nvSpPr>
        <p:spPr/>
        <p:txBody>
          <a:bodyPr/>
          <a:lstStyle/>
          <a:p>
            <a:r>
              <a:rPr lang="fr-CA"/>
              <a:t>Group 22 </a:t>
            </a:r>
          </a:p>
        </p:txBody>
      </p:sp>
      <p:sp>
        <p:nvSpPr>
          <p:cNvPr id="5" name="Slide Number Placeholder 4">
            <a:extLst>
              <a:ext uri="{FF2B5EF4-FFF2-40B4-BE49-F238E27FC236}">
                <a16:creationId xmlns:a16="http://schemas.microsoft.com/office/drawing/2014/main" id="{E4840999-8F98-47B6-B8FF-C3E9C3F4CC30}"/>
              </a:ext>
            </a:extLst>
          </p:cNvPr>
          <p:cNvSpPr>
            <a:spLocks noGrp="1"/>
          </p:cNvSpPr>
          <p:nvPr>
            <p:ph type="sldNum" sz="quarter" idx="12"/>
          </p:nvPr>
        </p:nvSpPr>
        <p:spPr/>
        <p:txBody>
          <a:bodyPr/>
          <a:lstStyle/>
          <a:p>
            <a:fld id="{7E67FF1A-E00A-4A47-AB7E-0EC83A67984E}" type="slidenum">
              <a:rPr lang="fr-CA" smtClean="0"/>
              <a:t>1</a:t>
            </a:fld>
            <a:endParaRPr lang="fr-CA"/>
          </a:p>
        </p:txBody>
      </p:sp>
    </p:spTree>
    <p:extLst>
      <p:ext uri="{BB962C8B-B14F-4D97-AF65-F5344CB8AC3E}">
        <p14:creationId xmlns:p14="http://schemas.microsoft.com/office/powerpoint/2010/main" val="758193294"/>
      </p:ext>
    </p:extLst>
  </p:cSld>
  <p:clrMapOvr>
    <a:masterClrMapping/>
  </p:clrMapOvr>
  <p:transition spd="slow" advClick="0" advTm="5000">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9500"/>
                                  </p:stCondLst>
                                  <p:childTnLst>
                                    <p:cmd type="call" cmd="playFrom(0.0)">
                                      <p:cBhvr>
                                        <p:cTn id="6" dur="28573" fill="hold"/>
                                        <p:tgtEl>
                                          <p:spTgt spid="22"/>
                                        </p:tgtEl>
                                      </p:cBhvr>
                                    </p:cmd>
                                  </p:childTnLst>
                                  <p:subTnLst>
                                    <p:set>
                                      <p:cBhvr override="childStyle">
                                        <p:cTn dur="1" fill="hold" display="0" masterRel="sameClick" afterEffect="1">
                                          <p:stCondLst>
                                            <p:cond evt="end" delay="0">
                                              <p:tn val="5"/>
                                            </p:cond>
                                          </p:stCondLst>
                                        </p:cTn>
                                        <p:tgtEl>
                                          <p:spTgt spid="2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1" presetClass="entr" presetSubtype="1" repeatCount="500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par>
                                <p:cTn id="12" presetID="21" presetClass="entr" presetSubtype="1" repeatCount="5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000"/>
                                        <p:tgtEl>
                                          <p:spTgt spid="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100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10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1" nodeType="withEffect">
                                  <p:stCondLst>
                                    <p:cond delay="200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200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1" nodeType="withEffect">
                                  <p:stCondLst>
                                    <p:cond delay="300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ntr" presetSubtype="0" fill="hold" grpId="0" nodeType="withEffect">
                                  <p:stCondLst>
                                    <p:cond delay="30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400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ntr" presetSubtype="0" fill="hold" grpId="0" nodeType="withEffect">
                                  <p:stCondLst>
                                    <p:cond delay="400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1" nodeType="withEffect">
                                  <p:stCondLst>
                                    <p:cond delay="500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500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remove" display="0">
                  <p:stCondLst>
                    <p:cond delay="indefinite"/>
                  </p:stCondLst>
                  <p:endCondLst>
                    <p:cond evt="onStopAudio" delay="0">
                      <p:tgtEl>
                        <p:sldTgt/>
                      </p:tgtEl>
                    </p:cond>
                  </p:endCondLst>
                </p:cTn>
                <p:tgtEl>
                  <p:spTgt spid="22"/>
                </p:tgtEl>
              </p:cMediaNode>
            </p:audio>
          </p:childTnLst>
        </p:cTn>
      </p:par>
    </p:tnLst>
    <p:bldLst>
      <p:bldP spid="4" grpId="0" animBg="1"/>
      <p:bldP spid="6" grpId="0" animBg="1"/>
      <p:bldP spid="11" grpId="0"/>
      <p:bldP spid="11" grpId="1"/>
      <p:bldP spid="12" grpId="0"/>
      <p:bldP spid="12" grpId="1"/>
      <p:bldP spid="13" grpId="0"/>
      <p:bldP spid="13" grpId="1"/>
      <p:bldP spid="14" grpId="0"/>
      <p:bldP spid="14" grpId="1"/>
      <p:bldP spid="15" grpId="0"/>
      <p:bldP spid="15" grpId="1"/>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DFED"/>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EF2F6F0-3C35-4B45-B0A6-6AF3DD5F332A}"/>
              </a:ext>
            </a:extLst>
          </p:cNvPr>
          <p:cNvSpPr/>
          <p:nvPr/>
        </p:nvSpPr>
        <p:spPr>
          <a:xfrm>
            <a:off x="439700" y="1074367"/>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Rectangle: Rounded Corners 2">
            <a:extLst>
              <a:ext uri="{FF2B5EF4-FFF2-40B4-BE49-F238E27FC236}">
                <a16:creationId xmlns:a16="http://schemas.microsoft.com/office/drawing/2014/main" id="{E1DF56DA-9EB1-484C-BFFA-8617DD65DA10}"/>
              </a:ext>
            </a:extLst>
          </p:cNvPr>
          <p:cNvSpPr/>
          <p:nvPr/>
        </p:nvSpPr>
        <p:spPr>
          <a:xfrm>
            <a:off x="439700" y="1074367"/>
            <a:ext cx="4186990" cy="1283369"/>
          </a:xfrm>
          <a:prstGeom prst="roundRect">
            <a:avLst>
              <a:gd name="adj" fmla="val 50000"/>
            </a:avLst>
          </a:prstGeom>
          <a:solidFill>
            <a:srgbClr val="C5E8FA"/>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2000" b="1" i="1" dirty="0">
              <a:solidFill>
                <a:schemeClr val="tx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90153837-5505-460E-BB21-6B66C88071F3}"/>
              </a:ext>
            </a:extLst>
          </p:cNvPr>
          <p:cNvSpPr/>
          <p:nvPr/>
        </p:nvSpPr>
        <p:spPr>
          <a:xfrm>
            <a:off x="439700" y="2622430"/>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Rounded Corners 11">
            <a:extLst>
              <a:ext uri="{FF2B5EF4-FFF2-40B4-BE49-F238E27FC236}">
                <a16:creationId xmlns:a16="http://schemas.microsoft.com/office/drawing/2014/main" id="{53B50E4B-207E-4B03-9B28-C71834FE5D55}"/>
              </a:ext>
            </a:extLst>
          </p:cNvPr>
          <p:cNvSpPr/>
          <p:nvPr/>
        </p:nvSpPr>
        <p:spPr>
          <a:xfrm>
            <a:off x="439700" y="2622430"/>
            <a:ext cx="4186990" cy="1283369"/>
          </a:xfrm>
          <a:prstGeom prst="roundRect">
            <a:avLst>
              <a:gd name="adj" fmla="val 50000"/>
            </a:avLst>
          </a:prstGeom>
          <a:solidFill>
            <a:srgbClr val="A2DAF5"/>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3" name="Rectangle: Rounded Corners 12">
            <a:extLst>
              <a:ext uri="{FF2B5EF4-FFF2-40B4-BE49-F238E27FC236}">
                <a16:creationId xmlns:a16="http://schemas.microsoft.com/office/drawing/2014/main" id="{588F6949-C495-4209-A510-61F463987530}"/>
              </a:ext>
            </a:extLst>
          </p:cNvPr>
          <p:cNvSpPr/>
          <p:nvPr/>
        </p:nvSpPr>
        <p:spPr>
          <a:xfrm>
            <a:off x="439700" y="4170493"/>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Rectangle: Rounded Corners 13">
            <a:extLst>
              <a:ext uri="{FF2B5EF4-FFF2-40B4-BE49-F238E27FC236}">
                <a16:creationId xmlns:a16="http://schemas.microsoft.com/office/drawing/2014/main" id="{05ED74E8-8C7A-4C01-89EF-520F03791317}"/>
              </a:ext>
            </a:extLst>
          </p:cNvPr>
          <p:cNvSpPr/>
          <p:nvPr/>
        </p:nvSpPr>
        <p:spPr>
          <a:xfrm>
            <a:off x="439700" y="4170493"/>
            <a:ext cx="4186990" cy="1283369"/>
          </a:xfrm>
          <a:prstGeom prst="roundRect">
            <a:avLst>
              <a:gd name="adj" fmla="val 50000"/>
            </a:avLst>
          </a:prstGeom>
          <a:solidFill>
            <a:srgbClr val="80C8F0"/>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5" name="Rectangle: Rounded Corners 14">
            <a:extLst>
              <a:ext uri="{FF2B5EF4-FFF2-40B4-BE49-F238E27FC236}">
                <a16:creationId xmlns:a16="http://schemas.microsoft.com/office/drawing/2014/main" id="{087D967C-9BA1-43B3-BEF0-69E7F59FC4C0}"/>
              </a:ext>
            </a:extLst>
          </p:cNvPr>
          <p:cNvSpPr/>
          <p:nvPr/>
        </p:nvSpPr>
        <p:spPr>
          <a:xfrm>
            <a:off x="4077975" y="5573198"/>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6" name="Rectangle: Rounded Corners 15">
            <a:extLst>
              <a:ext uri="{FF2B5EF4-FFF2-40B4-BE49-F238E27FC236}">
                <a16:creationId xmlns:a16="http://schemas.microsoft.com/office/drawing/2014/main" id="{E9280BEB-2FCC-4320-BE37-CC9383A18E13}"/>
              </a:ext>
            </a:extLst>
          </p:cNvPr>
          <p:cNvSpPr/>
          <p:nvPr/>
        </p:nvSpPr>
        <p:spPr>
          <a:xfrm>
            <a:off x="4077975" y="5541000"/>
            <a:ext cx="4186990" cy="1283369"/>
          </a:xfrm>
          <a:prstGeom prst="roundRect">
            <a:avLst>
              <a:gd name="adj" fmla="val 50000"/>
            </a:avLst>
          </a:prstGeom>
          <a:solidFill>
            <a:srgbClr val="63B4E3"/>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9" name="Rectangle: Rounded Corners 18">
            <a:extLst>
              <a:ext uri="{FF2B5EF4-FFF2-40B4-BE49-F238E27FC236}">
                <a16:creationId xmlns:a16="http://schemas.microsoft.com/office/drawing/2014/main" id="{4680A034-CC7E-4858-A8C1-FD24D3242DD8}"/>
              </a:ext>
            </a:extLst>
          </p:cNvPr>
          <p:cNvSpPr/>
          <p:nvPr/>
        </p:nvSpPr>
        <p:spPr>
          <a:xfrm>
            <a:off x="7763010" y="1106565"/>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Rounded Corners 19">
            <a:extLst>
              <a:ext uri="{FF2B5EF4-FFF2-40B4-BE49-F238E27FC236}">
                <a16:creationId xmlns:a16="http://schemas.microsoft.com/office/drawing/2014/main" id="{5AA29B18-893F-44C6-BA64-BF486F736D53}"/>
              </a:ext>
            </a:extLst>
          </p:cNvPr>
          <p:cNvSpPr/>
          <p:nvPr/>
        </p:nvSpPr>
        <p:spPr>
          <a:xfrm>
            <a:off x="7763010" y="1106565"/>
            <a:ext cx="4186990" cy="1283369"/>
          </a:xfrm>
          <a:prstGeom prst="roundRect">
            <a:avLst>
              <a:gd name="adj" fmla="val 50000"/>
            </a:avLst>
          </a:prstGeom>
          <a:solidFill>
            <a:srgbClr val="1C8DF7"/>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Rectangle: Rounded Corners 20">
            <a:extLst>
              <a:ext uri="{FF2B5EF4-FFF2-40B4-BE49-F238E27FC236}">
                <a16:creationId xmlns:a16="http://schemas.microsoft.com/office/drawing/2014/main" id="{7D0DC903-22DE-4BF2-8E98-52A9BC2B1821}"/>
              </a:ext>
            </a:extLst>
          </p:cNvPr>
          <p:cNvSpPr/>
          <p:nvPr/>
        </p:nvSpPr>
        <p:spPr>
          <a:xfrm>
            <a:off x="7763010" y="2654628"/>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Rectangle: Rounded Corners 21">
            <a:extLst>
              <a:ext uri="{FF2B5EF4-FFF2-40B4-BE49-F238E27FC236}">
                <a16:creationId xmlns:a16="http://schemas.microsoft.com/office/drawing/2014/main" id="{8F9BEFFF-32BC-4F5D-9A76-32C053D3F686}"/>
              </a:ext>
            </a:extLst>
          </p:cNvPr>
          <p:cNvSpPr/>
          <p:nvPr/>
        </p:nvSpPr>
        <p:spPr>
          <a:xfrm>
            <a:off x="7763010" y="2654628"/>
            <a:ext cx="4186990" cy="1283369"/>
          </a:xfrm>
          <a:prstGeom prst="roundRect">
            <a:avLst>
              <a:gd name="adj" fmla="val 50000"/>
            </a:avLst>
          </a:prstGeom>
          <a:solidFill>
            <a:srgbClr val="25A1FB"/>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3" name="Rectangle: Rounded Corners 22">
            <a:extLst>
              <a:ext uri="{FF2B5EF4-FFF2-40B4-BE49-F238E27FC236}">
                <a16:creationId xmlns:a16="http://schemas.microsoft.com/office/drawing/2014/main" id="{B79BA94A-BD29-4E29-84E8-1BB7A6041FF5}"/>
              </a:ext>
            </a:extLst>
          </p:cNvPr>
          <p:cNvSpPr/>
          <p:nvPr/>
        </p:nvSpPr>
        <p:spPr>
          <a:xfrm>
            <a:off x="7763010" y="4202691"/>
            <a:ext cx="4186990" cy="1283369"/>
          </a:xfrm>
          <a:prstGeom prst="roundRect">
            <a:avLst>
              <a:gd name="adj" fmla="val 50000"/>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Rectangle: Rounded Corners 23">
            <a:extLst>
              <a:ext uri="{FF2B5EF4-FFF2-40B4-BE49-F238E27FC236}">
                <a16:creationId xmlns:a16="http://schemas.microsoft.com/office/drawing/2014/main" id="{F3ABBD4B-37FD-486A-8968-24B12FCA1E4E}"/>
              </a:ext>
            </a:extLst>
          </p:cNvPr>
          <p:cNvSpPr/>
          <p:nvPr/>
        </p:nvSpPr>
        <p:spPr>
          <a:xfrm>
            <a:off x="7763010" y="4202691"/>
            <a:ext cx="4186990" cy="1283369"/>
          </a:xfrm>
          <a:prstGeom prst="roundRect">
            <a:avLst>
              <a:gd name="adj" fmla="val 50000"/>
            </a:avLst>
          </a:prstGeom>
          <a:solidFill>
            <a:srgbClr val="31B3FE"/>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7" name="Oval 26">
            <a:extLst>
              <a:ext uri="{FF2B5EF4-FFF2-40B4-BE49-F238E27FC236}">
                <a16:creationId xmlns:a16="http://schemas.microsoft.com/office/drawing/2014/main" id="{F8D098FB-7761-403A-A5F4-0C35C397B0BF}"/>
              </a:ext>
            </a:extLst>
          </p:cNvPr>
          <p:cNvSpPr/>
          <p:nvPr/>
        </p:nvSpPr>
        <p:spPr>
          <a:xfrm>
            <a:off x="5029200" y="2382253"/>
            <a:ext cx="2133600" cy="2133600"/>
          </a:xfrm>
          <a:prstGeom prst="ellipse">
            <a:avLst/>
          </a:prstGeom>
          <a:solidFill>
            <a:srgbClr val="E1DFED"/>
          </a:solidFill>
          <a:ln>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Oval 27">
            <a:extLst>
              <a:ext uri="{FF2B5EF4-FFF2-40B4-BE49-F238E27FC236}">
                <a16:creationId xmlns:a16="http://schemas.microsoft.com/office/drawing/2014/main" id="{F5F5A50C-D890-41E8-913B-A6983A58DCB9}"/>
              </a:ext>
            </a:extLst>
          </p:cNvPr>
          <p:cNvSpPr/>
          <p:nvPr/>
        </p:nvSpPr>
        <p:spPr>
          <a:xfrm>
            <a:off x="5338011" y="2691064"/>
            <a:ext cx="1515978" cy="1515978"/>
          </a:xfrm>
          <a:prstGeom prst="ellipse">
            <a:avLst/>
          </a:prstGeom>
          <a:solidFill>
            <a:srgbClr val="E1DFED"/>
          </a:solidFill>
          <a:ln>
            <a:noFill/>
          </a:ln>
          <a:effectLst>
            <a:outerShdw blurRad="101600" dist="101600" dir="13500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9" name="Oval 28">
            <a:extLst>
              <a:ext uri="{FF2B5EF4-FFF2-40B4-BE49-F238E27FC236}">
                <a16:creationId xmlns:a16="http://schemas.microsoft.com/office/drawing/2014/main" id="{82B40DC1-F7D6-4F75-B3F4-FC094BC015BE}"/>
              </a:ext>
            </a:extLst>
          </p:cNvPr>
          <p:cNvSpPr/>
          <p:nvPr/>
        </p:nvSpPr>
        <p:spPr>
          <a:xfrm>
            <a:off x="5319325" y="2723965"/>
            <a:ext cx="1515978" cy="1515978"/>
          </a:xfrm>
          <a:prstGeom prst="ellipse">
            <a:avLst/>
          </a:prstGeom>
          <a:solidFill>
            <a:srgbClr val="E1DFED"/>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4" name="Oval 33">
            <a:extLst>
              <a:ext uri="{FF2B5EF4-FFF2-40B4-BE49-F238E27FC236}">
                <a16:creationId xmlns:a16="http://schemas.microsoft.com/office/drawing/2014/main" id="{7DB45364-F94D-4B00-9D74-34747869C919}"/>
              </a:ext>
            </a:extLst>
          </p:cNvPr>
          <p:cNvSpPr/>
          <p:nvPr/>
        </p:nvSpPr>
        <p:spPr>
          <a:xfrm>
            <a:off x="3851928" y="4425808"/>
            <a:ext cx="513348" cy="513348"/>
          </a:xfrm>
          <a:prstGeom prst="ellipse">
            <a:avLst/>
          </a:prstGeom>
          <a:solidFill>
            <a:srgbClr val="E1DFED"/>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5" name="Oval 34">
            <a:extLst>
              <a:ext uri="{FF2B5EF4-FFF2-40B4-BE49-F238E27FC236}">
                <a16:creationId xmlns:a16="http://schemas.microsoft.com/office/drawing/2014/main" id="{74E79BE1-5C2C-469A-BE9F-B2A25BC48CB5}"/>
              </a:ext>
            </a:extLst>
          </p:cNvPr>
          <p:cNvSpPr/>
          <p:nvPr/>
        </p:nvSpPr>
        <p:spPr>
          <a:xfrm>
            <a:off x="3938336" y="5977633"/>
            <a:ext cx="513348" cy="513348"/>
          </a:xfrm>
          <a:prstGeom prst="ellipse">
            <a:avLst/>
          </a:prstGeom>
          <a:solidFill>
            <a:srgbClr val="E1DFED"/>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8" name="Oval 37">
            <a:extLst>
              <a:ext uri="{FF2B5EF4-FFF2-40B4-BE49-F238E27FC236}">
                <a16:creationId xmlns:a16="http://schemas.microsoft.com/office/drawing/2014/main" id="{2B3E21B5-BD42-4535-A144-3C53D33BE444}"/>
              </a:ext>
            </a:extLst>
          </p:cNvPr>
          <p:cNvSpPr/>
          <p:nvPr/>
        </p:nvSpPr>
        <p:spPr>
          <a:xfrm>
            <a:off x="7791630" y="2999894"/>
            <a:ext cx="513348" cy="513348"/>
          </a:xfrm>
          <a:prstGeom prst="ellipse">
            <a:avLst/>
          </a:prstGeom>
          <a:solidFill>
            <a:srgbClr val="E1DFED"/>
          </a:solidFill>
          <a:ln>
            <a:noFill/>
          </a:ln>
          <a:effectLst>
            <a:outerShdw blurRad="101600" dist="101600" dir="2700000" algn="t" rotWithShape="0">
              <a:srgbClr val="8178B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41" name="Connector: Elbow 40">
            <a:extLst>
              <a:ext uri="{FF2B5EF4-FFF2-40B4-BE49-F238E27FC236}">
                <a16:creationId xmlns:a16="http://schemas.microsoft.com/office/drawing/2014/main" id="{FC8291B9-EF54-416C-B3A1-512BE60D8638}"/>
              </a:ext>
            </a:extLst>
          </p:cNvPr>
          <p:cNvCxnSpPr>
            <a:stCxn id="27" idx="7"/>
            <a:endCxn id="20" idx="1"/>
          </p:cNvCxnSpPr>
          <p:nvPr/>
        </p:nvCxnSpPr>
        <p:spPr>
          <a:xfrm rot="5400000" flipH="1" flipV="1">
            <a:off x="6833446" y="1765147"/>
            <a:ext cx="946461" cy="912668"/>
          </a:xfrm>
          <a:prstGeom prst="bentConnector2">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18AFABC2-3B43-46AA-81DB-6CB74C937006}"/>
              </a:ext>
            </a:extLst>
          </p:cNvPr>
          <p:cNvCxnSpPr>
            <a:stCxn id="27" idx="6"/>
            <a:endCxn id="22" idx="1"/>
          </p:cNvCxnSpPr>
          <p:nvPr/>
        </p:nvCxnSpPr>
        <p:spPr>
          <a:xfrm flipV="1">
            <a:off x="7162800" y="3296313"/>
            <a:ext cx="600210" cy="152740"/>
          </a:xfrm>
          <a:prstGeom prst="bentConnector3">
            <a:avLst>
              <a:gd name="adj1" fmla="val 50000"/>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ECE26B13-1D11-4910-B26B-73657DC582B8}"/>
              </a:ext>
            </a:extLst>
          </p:cNvPr>
          <p:cNvCxnSpPr>
            <a:stCxn id="27" idx="2"/>
            <a:endCxn id="12" idx="3"/>
          </p:cNvCxnSpPr>
          <p:nvPr/>
        </p:nvCxnSpPr>
        <p:spPr>
          <a:xfrm rot="10800000">
            <a:off x="4626690" y="3264115"/>
            <a:ext cx="402510" cy="184938"/>
          </a:xfrm>
          <a:prstGeom prst="bentConnector3">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4ABF1E74-E573-4290-B2FD-CB147CADBEA4}"/>
              </a:ext>
            </a:extLst>
          </p:cNvPr>
          <p:cNvCxnSpPr>
            <a:stCxn id="27" idx="3"/>
            <a:endCxn id="14" idx="3"/>
          </p:cNvCxnSpPr>
          <p:nvPr/>
        </p:nvCxnSpPr>
        <p:spPr>
          <a:xfrm rot="5400000">
            <a:off x="4679783" y="4150302"/>
            <a:ext cx="608783" cy="714968"/>
          </a:xfrm>
          <a:prstGeom prst="bentConnector2">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85D02DE9-DA01-448A-BBFD-E3F4A52A9FB7}"/>
              </a:ext>
            </a:extLst>
          </p:cNvPr>
          <p:cNvCxnSpPr>
            <a:cxnSpLocks/>
            <a:stCxn id="27" idx="4"/>
            <a:endCxn id="15" idx="0"/>
          </p:cNvCxnSpPr>
          <p:nvPr/>
        </p:nvCxnSpPr>
        <p:spPr>
          <a:xfrm rot="16200000" flipH="1">
            <a:off x="5605063" y="5006790"/>
            <a:ext cx="1057345" cy="75470"/>
          </a:xfrm>
          <a:prstGeom prst="bentConnector3">
            <a:avLst>
              <a:gd name="adj1" fmla="val 50000"/>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ooks, education, google, reading ">
            <a:extLst>
              <a:ext uri="{FF2B5EF4-FFF2-40B4-BE49-F238E27FC236}">
                <a16:creationId xmlns:a16="http://schemas.microsoft.com/office/drawing/2014/main" id="{76545740-5F04-47D7-A93A-90F1D46A7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247" y="2941820"/>
            <a:ext cx="619442" cy="673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5E43F1-9104-4DEA-ADDD-C8C6668481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61" t="9828" r="32740" b="38636"/>
          <a:stretch/>
        </p:blipFill>
        <p:spPr bwMode="auto">
          <a:xfrm>
            <a:off x="3937444" y="1447101"/>
            <a:ext cx="653900" cy="625642"/>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cloud, google ">
            <a:extLst>
              <a:ext uri="{FF2B5EF4-FFF2-40B4-BE49-F238E27FC236}">
                <a16:creationId xmlns:a16="http://schemas.microsoft.com/office/drawing/2014/main" id="{890B55A9-4E9C-4FE7-ADE1-6A17357E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220" y="4296650"/>
            <a:ext cx="741584" cy="8477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il, google, gmail ">
            <a:extLst>
              <a:ext uri="{FF2B5EF4-FFF2-40B4-BE49-F238E27FC236}">
                <a16:creationId xmlns:a16="http://schemas.microsoft.com/office/drawing/2014/main" id="{F437AC2D-963B-4B20-BAF5-E7979EA8C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1800" y="5953570"/>
            <a:ext cx="609600" cy="5614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nd, brands, google, logo, logos, translate ">
            <a:extLst>
              <a:ext uri="{FF2B5EF4-FFF2-40B4-BE49-F238E27FC236}">
                <a16:creationId xmlns:a16="http://schemas.microsoft.com/office/drawing/2014/main" id="{01B2DB28-08C9-44AF-AB8F-0F90CB142C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7256" y="1544222"/>
            <a:ext cx="507332"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maps ">
            <a:extLst>
              <a:ext uri="{FF2B5EF4-FFF2-40B4-BE49-F238E27FC236}">
                <a16:creationId xmlns:a16="http://schemas.microsoft.com/office/drawing/2014/main" id="{273B697D-752E-45A7-A568-1ABEC7EC31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3582" y="2829620"/>
            <a:ext cx="549443"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ogo, youtube ">
            <a:extLst>
              <a:ext uri="{FF2B5EF4-FFF2-40B4-BE49-F238E27FC236}">
                <a16:creationId xmlns:a16="http://schemas.microsoft.com/office/drawing/2014/main" id="{FE2AFA7D-5066-4093-A7F1-3388B3C16E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5180" y="4521987"/>
            <a:ext cx="472855"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 brand, branding, logo, network ">
            <a:extLst>
              <a:ext uri="{FF2B5EF4-FFF2-40B4-BE49-F238E27FC236}">
                <a16:creationId xmlns:a16="http://schemas.microsoft.com/office/drawing/2014/main" id="{3AF1636A-8C7B-412A-8AFD-BB4AF8FC01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6483" y="2911643"/>
            <a:ext cx="1019034" cy="1034714"/>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D6643C8B-039B-446B-A777-28E4A20DC646}"/>
              </a:ext>
            </a:extLst>
          </p:cNvPr>
          <p:cNvSpPr/>
          <p:nvPr/>
        </p:nvSpPr>
        <p:spPr>
          <a:xfrm>
            <a:off x="2940873" y="-95782"/>
            <a:ext cx="6310254" cy="923330"/>
          </a:xfrm>
          <a:prstGeom prst="rect">
            <a:avLst/>
          </a:prstGeom>
          <a:noFill/>
        </p:spPr>
        <p:txBody>
          <a:bodyPr wrap="none" lIns="91440" tIns="45720" rIns="91440" bIns="45720">
            <a:spAutoFit/>
          </a:bodyPr>
          <a:lstStyle/>
          <a:p>
            <a:pPr algn="ctr"/>
            <a:r>
              <a:rPr lang="en-US" sz="5400" b="1" u="sng" dirty="0">
                <a:ln w="9525">
                  <a:solidFill>
                    <a:schemeClr val="bg1"/>
                  </a:solidFill>
                  <a:prstDash val="solid"/>
                </a:ln>
                <a:effectLst>
                  <a:outerShdw blurRad="38100" dist="38100" dir="2700000" algn="tl">
                    <a:srgbClr val="000000">
                      <a:alpha val="43137"/>
                    </a:srgbClr>
                  </a:outerShdw>
                </a:effectLst>
                <a:latin typeface="Arial Black" panose="020B0A04020102020204" pitchFamily="34" charset="0"/>
              </a:rPr>
              <a:t>G</a:t>
            </a:r>
            <a:r>
              <a:rPr lang="en-US" sz="5400" b="1" u="sng" cap="none" spc="0" dirty="0">
                <a:ln w="9525">
                  <a:solidFill>
                    <a:schemeClr val="bg1"/>
                  </a:solidFill>
                  <a:prstDash val="solid"/>
                </a:ln>
                <a:solidFill>
                  <a:schemeClr val="tx1"/>
                </a:solidFill>
                <a:effectLst>
                  <a:outerShdw blurRad="38100" dist="38100" dir="2700000" algn="tl">
                    <a:srgbClr val="000000">
                      <a:alpha val="43137"/>
                    </a:srgbClr>
                  </a:outerShdw>
                </a:effectLst>
                <a:latin typeface="Arial Black" panose="020B0A04020102020204" pitchFamily="34" charset="0"/>
              </a:rPr>
              <a:t>oogle services</a:t>
            </a:r>
          </a:p>
        </p:txBody>
      </p:sp>
      <p:cxnSp>
        <p:nvCxnSpPr>
          <p:cNvPr id="100" name="Connector: Elbow 99">
            <a:extLst>
              <a:ext uri="{FF2B5EF4-FFF2-40B4-BE49-F238E27FC236}">
                <a16:creationId xmlns:a16="http://schemas.microsoft.com/office/drawing/2014/main" id="{F4BF0538-DCDB-49DA-BB0D-2A7F384EB5A5}"/>
              </a:ext>
            </a:extLst>
          </p:cNvPr>
          <p:cNvCxnSpPr>
            <a:cxnSpLocks/>
          </p:cNvCxnSpPr>
          <p:nvPr/>
        </p:nvCxnSpPr>
        <p:spPr>
          <a:xfrm rot="16200000" flipV="1">
            <a:off x="4516866" y="1741884"/>
            <a:ext cx="946461" cy="912668"/>
          </a:xfrm>
          <a:prstGeom prst="bentConnector2">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F84D8BC-2001-4A83-BD4F-7B8608BAE7F3}"/>
              </a:ext>
            </a:extLst>
          </p:cNvPr>
          <p:cNvCxnSpPr>
            <a:cxnSpLocks/>
          </p:cNvCxnSpPr>
          <p:nvPr/>
        </p:nvCxnSpPr>
        <p:spPr>
          <a:xfrm rot="16200000" flipH="1">
            <a:off x="6911991" y="4140115"/>
            <a:ext cx="640980" cy="794356"/>
          </a:xfrm>
          <a:prstGeom prst="bentConnector2">
            <a:avLst/>
          </a:prstGeom>
          <a:ln>
            <a:solidFill>
              <a:srgbClr val="8178B4"/>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FBC6AB4B-4D8E-4B01-81BD-51A3EB0FCEDD}"/>
              </a:ext>
            </a:extLst>
          </p:cNvPr>
          <p:cNvSpPr txBox="1"/>
          <p:nvPr/>
        </p:nvSpPr>
        <p:spPr>
          <a:xfrm>
            <a:off x="645332" y="1132055"/>
            <a:ext cx="3463270" cy="1292662"/>
          </a:xfrm>
          <a:prstGeom prst="rect">
            <a:avLst/>
          </a:prstGeom>
          <a:noFill/>
        </p:spPr>
        <p:txBody>
          <a:bodyPr wrap="square" rtlCol="0">
            <a:spAutoFit/>
          </a:bodyPr>
          <a:lstStyle/>
          <a:p>
            <a:r>
              <a:rPr lang="fr-CA" sz="1800" b="1" i="1" u="sng" dirty="0">
                <a:solidFill>
                  <a:schemeClr val="tx1"/>
                </a:solidFill>
                <a:effectLst>
                  <a:outerShdw blurRad="38100" dist="38100" dir="2700000" algn="tl">
                    <a:srgbClr val="000000">
                      <a:alpha val="43137"/>
                    </a:srgbClr>
                  </a:outerShdw>
                </a:effectLst>
              </a:rPr>
              <a:t>Google art and culture</a:t>
            </a:r>
            <a:r>
              <a:rPr lang="fr-FR" b="1" i="1" u="sng" dirty="0">
                <a:effectLst>
                  <a:outerShdw blurRad="38100" dist="38100" dir="2700000" algn="tl">
                    <a:srgbClr val="000000">
                      <a:alpha val="43137"/>
                    </a:srgbClr>
                  </a:outerShdw>
                </a:effectLst>
              </a:rPr>
              <a:t>:</a:t>
            </a:r>
            <a:endParaRPr lang="ar-DZ" sz="1800" b="1" i="1" u="sng"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cs typeface="+mj-cs"/>
              </a:rPr>
              <a:t>allows users</a:t>
            </a:r>
          </a:p>
          <a:p>
            <a:r>
              <a:rPr lang="en-US" sz="1400" dirty="0">
                <a:solidFill>
                  <a:schemeClr val="tx1"/>
                </a:solidFill>
                <a:effectLst>
                  <a:outerShdw blurRad="38100" dist="38100" dir="2700000" algn="tl">
                    <a:srgbClr val="000000">
                      <a:alpha val="43137"/>
                    </a:srgbClr>
                  </a:outerShdw>
                </a:effectLst>
                <a:cs typeface="+mj-cs"/>
              </a:rPr>
              <a:t>to explore and</a:t>
            </a:r>
            <a:r>
              <a:rPr lang="ar-DZ" sz="1400" dirty="0">
                <a:solidFill>
                  <a:schemeClr val="tx1"/>
                </a:solidFill>
                <a:effectLst>
                  <a:outerShdw blurRad="38100" dist="38100" dir="2700000" algn="tl">
                    <a:srgbClr val="000000">
                      <a:alpha val="43137"/>
                    </a:srgbClr>
                  </a:outerShdw>
                </a:effectLst>
                <a:cs typeface="+mj-cs"/>
              </a:rPr>
              <a:t> </a:t>
            </a:r>
            <a:r>
              <a:rPr lang="en-US" sz="1400" dirty="0">
                <a:solidFill>
                  <a:schemeClr val="tx1"/>
                </a:solidFill>
                <a:effectLst>
                  <a:outerShdw blurRad="38100" dist="38100" dir="2700000" algn="tl">
                    <a:srgbClr val="000000">
                      <a:alpha val="43137"/>
                    </a:srgbClr>
                  </a:outerShdw>
                </a:effectLst>
                <a:cs typeface="+mj-cs"/>
              </a:rPr>
              <a:t>experience art, culture, and</a:t>
            </a:r>
          </a:p>
          <a:p>
            <a:r>
              <a:rPr lang="en-US" sz="1400" dirty="0">
                <a:solidFill>
                  <a:schemeClr val="tx1"/>
                </a:solidFill>
                <a:effectLst>
                  <a:outerShdw blurRad="38100" dist="38100" dir="2700000" algn="tl">
                    <a:srgbClr val="000000">
                      <a:alpha val="43137"/>
                    </a:srgbClr>
                  </a:outerShdw>
                </a:effectLst>
                <a:cs typeface="+mj-cs"/>
              </a:rPr>
              <a:t>historical artefacts from around the world.</a:t>
            </a:r>
            <a:endParaRPr lang="fr-CA" sz="1400" dirty="0">
              <a:solidFill>
                <a:schemeClr val="tx1"/>
              </a:solidFill>
              <a:effectLst>
                <a:outerShdw blurRad="38100" dist="38100" dir="2700000" algn="tl">
                  <a:srgbClr val="000000">
                    <a:alpha val="43137"/>
                  </a:srgbClr>
                </a:outerShdw>
              </a:effectLst>
              <a:cs typeface="+mj-cs"/>
            </a:endParaRPr>
          </a:p>
          <a:p>
            <a:endParaRPr lang="fr-CA" dirty="0"/>
          </a:p>
        </p:txBody>
      </p:sp>
      <p:sp>
        <p:nvSpPr>
          <p:cNvPr id="106" name="TextBox 105">
            <a:extLst>
              <a:ext uri="{FF2B5EF4-FFF2-40B4-BE49-F238E27FC236}">
                <a16:creationId xmlns:a16="http://schemas.microsoft.com/office/drawing/2014/main" id="{F5C51FB0-E8D3-405B-9609-9CE29F23D507}"/>
              </a:ext>
            </a:extLst>
          </p:cNvPr>
          <p:cNvSpPr txBox="1"/>
          <p:nvPr/>
        </p:nvSpPr>
        <p:spPr>
          <a:xfrm>
            <a:off x="551916" y="2651127"/>
            <a:ext cx="4127839" cy="1231106"/>
          </a:xfrm>
          <a:prstGeom prst="rect">
            <a:avLst/>
          </a:prstGeom>
          <a:noFill/>
        </p:spPr>
        <p:txBody>
          <a:bodyPr wrap="square" rtlCol="0">
            <a:spAutoFit/>
          </a:bodyPr>
          <a:lstStyle/>
          <a:p>
            <a:r>
              <a:rPr lang="fr-CA" b="1" i="1" u="sng" dirty="0">
                <a:effectLst>
                  <a:outerShdw blurRad="38100" dist="38100" dir="2700000" algn="tl">
                    <a:srgbClr val="000000">
                      <a:alpha val="43137"/>
                    </a:srgbClr>
                  </a:outerShdw>
                </a:effectLst>
              </a:rPr>
              <a:t>Google books:</a:t>
            </a:r>
          </a:p>
          <a:p>
            <a:r>
              <a:rPr lang="en-US" sz="1400" dirty="0">
                <a:effectLst>
                  <a:outerShdw blurRad="38100" dist="38100" dir="2700000" algn="tl">
                    <a:srgbClr val="000000">
                      <a:alpha val="43137"/>
                    </a:srgbClr>
                  </a:outerShdw>
                </a:effectLst>
                <a:cs typeface="+mj-cs"/>
              </a:rPr>
              <a:t>is a digital library and online service offered by Google, enabling users to search, preview, and</a:t>
            </a:r>
          </a:p>
          <a:p>
            <a:r>
              <a:rPr lang="en-US" sz="1400" dirty="0">
                <a:effectLst>
                  <a:outerShdw blurRad="38100" dist="38100" dir="2700000" algn="tl">
                    <a:srgbClr val="000000">
                      <a:alpha val="43137"/>
                    </a:srgbClr>
                  </a:outerShdw>
                </a:effectLst>
                <a:cs typeface="+mj-cs"/>
              </a:rPr>
              <a:t> read a vast collection of</a:t>
            </a:r>
          </a:p>
          <a:p>
            <a:r>
              <a:rPr lang="en-US" sz="1400" dirty="0">
                <a:effectLst>
                  <a:outerShdw blurRad="38100" dist="38100" dir="2700000" algn="tl">
                    <a:srgbClr val="000000">
                      <a:alpha val="43137"/>
                    </a:srgbClr>
                  </a:outerShdw>
                </a:effectLst>
                <a:cs typeface="+mj-cs"/>
              </a:rPr>
              <a:t>books.</a:t>
            </a:r>
            <a:endParaRPr lang="fr-CA" sz="1400" dirty="0">
              <a:effectLst>
                <a:outerShdw blurRad="38100" dist="38100" dir="2700000" algn="tl">
                  <a:srgbClr val="000000">
                    <a:alpha val="43137"/>
                  </a:srgbClr>
                </a:outerShdw>
              </a:effectLst>
              <a:cs typeface="+mj-cs"/>
            </a:endParaRPr>
          </a:p>
        </p:txBody>
      </p:sp>
      <p:sp>
        <p:nvSpPr>
          <p:cNvPr id="107" name="TextBox 106">
            <a:extLst>
              <a:ext uri="{FF2B5EF4-FFF2-40B4-BE49-F238E27FC236}">
                <a16:creationId xmlns:a16="http://schemas.microsoft.com/office/drawing/2014/main" id="{2AE4235E-373E-4EA5-9602-F368AB13366D}"/>
              </a:ext>
            </a:extLst>
          </p:cNvPr>
          <p:cNvSpPr txBox="1"/>
          <p:nvPr/>
        </p:nvSpPr>
        <p:spPr>
          <a:xfrm>
            <a:off x="597761" y="4103512"/>
            <a:ext cx="3748189" cy="1446550"/>
          </a:xfrm>
          <a:prstGeom prst="rect">
            <a:avLst/>
          </a:prstGeom>
          <a:noFill/>
        </p:spPr>
        <p:txBody>
          <a:bodyPr wrap="square" rtlCol="0">
            <a:spAutoFit/>
          </a:bodyPr>
          <a:lstStyle/>
          <a:p>
            <a:r>
              <a:rPr lang="en-US" b="1" i="1" u="sng" dirty="0">
                <a:effectLst>
                  <a:outerShdw blurRad="38100" dist="38100" dir="2700000" algn="tl">
                    <a:srgbClr val="000000">
                      <a:alpha val="43137"/>
                    </a:srgbClr>
                  </a:outerShdw>
                </a:effectLst>
              </a:rPr>
              <a:t>Google cloud:</a:t>
            </a:r>
          </a:p>
          <a:p>
            <a:r>
              <a:rPr lang="en-US" sz="1400" dirty="0">
                <a:effectLst>
                  <a:outerShdw blurRad="38100" dist="38100" dir="2700000" algn="tl">
                    <a:srgbClr val="000000">
                      <a:alpha val="43137"/>
                    </a:srgbClr>
                  </a:outerShdw>
                </a:effectLst>
                <a:cs typeface="+mj-cs"/>
              </a:rPr>
              <a:t>is a comprehensive suite of cloud computing services provided by Google. These services include infrastructure as a service (IaaS), platform as a service (PaaS), and software a service (SaaS) offerings.</a:t>
            </a:r>
            <a:endParaRPr lang="fr-CA" sz="1400" dirty="0">
              <a:effectLst>
                <a:outerShdw blurRad="38100" dist="38100" dir="2700000" algn="tl">
                  <a:srgbClr val="000000">
                    <a:alpha val="43137"/>
                  </a:srgbClr>
                </a:outerShdw>
              </a:effectLst>
              <a:cs typeface="+mj-cs"/>
            </a:endParaRPr>
          </a:p>
        </p:txBody>
      </p:sp>
      <p:sp>
        <p:nvSpPr>
          <p:cNvPr id="111" name="TextBox 110">
            <a:extLst>
              <a:ext uri="{FF2B5EF4-FFF2-40B4-BE49-F238E27FC236}">
                <a16:creationId xmlns:a16="http://schemas.microsoft.com/office/drawing/2014/main" id="{2365085B-F506-41A3-A985-55809ADA5E2C}"/>
              </a:ext>
            </a:extLst>
          </p:cNvPr>
          <p:cNvSpPr txBox="1"/>
          <p:nvPr/>
        </p:nvSpPr>
        <p:spPr>
          <a:xfrm>
            <a:off x="8228035" y="1126630"/>
            <a:ext cx="3822739" cy="1231106"/>
          </a:xfrm>
          <a:prstGeom prst="rect">
            <a:avLst/>
          </a:prstGeom>
          <a:noFill/>
        </p:spPr>
        <p:txBody>
          <a:bodyPr wrap="square" rtlCol="0">
            <a:spAutoFit/>
          </a:bodyPr>
          <a:lstStyle/>
          <a:p>
            <a:r>
              <a:rPr lang="fr-CA" b="1" i="1" u="sng" dirty="0">
                <a:effectLst>
                  <a:outerShdw blurRad="38100" dist="38100" dir="2700000" algn="tl">
                    <a:srgbClr val="000000">
                      <a:alpha val="43137"/>
                    </a:srgbClr>
                  </a:outerShdw>
                </a:effectLst>
              </a:rPr>
              <a:t>Google translate:</a:t>
            </a:r>
          </a:p>
          <a:p>
            <a:r>
              <a:rPr lang="en-US" sz="1400" dirty="0">
                <a:effectLst>
                  <a:outerShdw blurRad="38100" dist="38100" dir="2700000" algn="tl">
                    <a:srgbClr val="000000">
                      <a:alpha val="43137"/>
                    </a:srgbClr>
                  </a:outerShdw>
                </a:effectLst>
                <a:cs typeface="+mj-cs"/>
              </a:rPr>
              <a:t>Users can input text in one language and receive the translated text in another language. This can be done for individual words, phrases, sentences, or entire documents.</a:t>
            </a:r>
            <a:endParaRPr lang="fr-CA" sz="1400" dirty="0">
              <a:effectLst>
                <a:outerShdw blurRad="38100" dist="38100" dir="2700000" algn="tl">
                  <a:srgbClr val="000000">
                    <a:alpha val="43137"/>
                  </a:srgbClr>
                </a:outerShdw>
              </a:effectLst>
              <a:cs typeface="+mj-cs"/>
            </a:endParaRPr>
          </a:p>
        </p:txBody>
      </p:sp>
      <p:sp>
        <p:nvSpPr>
          <p:cNvPr id="113" name="TextBox 112">
            <a:extLst>
              <a:ext uri="{FF2B5EF4-FFF2-40B4-BE49-F238E27FC236}">
                <a16:creationId xmlns:a16="http://schemas.microsoft.com/office/drawing/2014/main" id="{ABDC64E0-72D4-420D-8068-F122AC165DCE}"/>
              </a:ext>
            </a:extLst>
          </p:cNvPr>
          <p:cNvSpPr txBox="1"/>
          <p:nvPr/>
        </p:nvSpPr>
        <p:spPr>
          <a:xfrm>
            <a:off x="8196967" y="2523120"/>
            <a:ext cx="3853807" cy="1446550"/>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cs typeface="+mj-cs"/>
              </a:rPr>
              <a:t> </a:t>
            </a:r>
            <a:r>
              <a:rPr lang="en-US" b="1" i="1" u="sng" dirty="0">
                <a:effectLst>
                  <a:outerShdw blurRad="38100" dist="38100" dir="2700000" algn="tl">
                    <a:srgbClr val="000000">
                      <a:alpha val="43137"/>
                    </a:srgbClr>
                  </a:outerShdw>
                </a:effectLst>
              </a:rPr>
              <a:t>Google maps :</a:t>
            </a:r>
          </a:p>
          <a:p>
            <a:r>
              <a:rPr lang="en-US" sz="1400" dirty="0">
                <a:effectLst>
                  <a:outerShdw blurRad="38100" dist="38100" dir="2700000" algn="tl">
                    <a:srgbClr val="000000">
                      <a:alpha val="43137"/>
                    </a:srgbClr>
                  </a:outerShdw>
                </a:effectLst>
                <a:cs typeface="+mj-cs"/>
              </a:rPr>
              <a:t>is a web-based mapping service provided by Google that offers various features related to geographic mapping, navigation, and location-based services. It allows users to view maps, get directions, find local businesses, and more.</a:t>
            </a:r>
            <a:endParaRPr lang="fr-CA" sz="1400" dirty="0">
              <a:effectLst>
                <a:outerShdw blurRad="38100" dist="38100" dir="2700000" algn="tl">
                  <a:srgbClr val="000000">
                    <a:alpha val="43137"/>
                  </a:srgbClr>
                </a:outerShdw>
              </a:effectLst>
              <a:cs typeface="+mj-cs"/>
            </a:endParaRPr>
          </a:p>
        </p:txBody>
      </p:sp>
      <p:sp>
        <p:nvSpPr>
          <p:cNvPr id="115" name="TextBox 114">
            <a:extLst>
              <a:ext uri="{FF2B5EF4-FFF2-40B4-BE49-F238E27FC236}">
                <a16:creationId xmlns:a16="http://schemas.microsoft.com/office/drawing/2014/main" id="{03BC681F-67A8-44FF-912D-0C159C330AC9}"/>
              </a:ext>
            </a:extLst>
          </p:cNvPr>
          <p:cNvSpPr txBox="1"/>
          <p:nvPr/>
        </p:nvSpPr>
        <p:spPr>
          <a:xfrm>
            <a:off x="7928446" y="4069505"/>
            <a:ext cx="4489289" cy="1446550"/>
          </a:xfrm>
          <a:prstGeom prst="rect">
            <a:avLst/>
          </a:prstGeom>
          <a:noFill/>
        </p:spPr>
        <p:txBody>
          <a:bodyPr wrap="square" rtlCol="0">
            <a:spAutoFit/>
          </a:bodyPr>
          <a:lstStyle/>
          <a:p>
            <a:r>
              <a:rPr lang="en-US" b="1" i="1" u="sng" dirty="0">
                <a:effectLst>
                  <a:outerShdw blurRad="38100" dist="38100" dir="2700000" algn="tl">
                    <a:srgbClr val="000000">
                      <a:alpha val="43137"/>
                    </a:srgbClr>
                  </a:outerShdw>
                </a:effectLst>
              </a:rPr>
              <a:t>YouTube :</a:t>
            </a:r>
          </a:p>
          <a:p>
            <a:r>
              <a:rPr lang="en-US" sz="1400" dirty="0">
                <a:effectLst>
                  <a:outerShdw blurRad="38100" dist="38100" dir="2700000" algn="tl">
                    <a:srgbClr val="000000">
                      <a:alpha val="43137"/>
                    </a:srgbClr>
                  </a:outerShdw>
                </a:effectLst>
                <a:cs typeface="+mj-cs"/>
              </a:rPr>
              <a:t>is a video-sharing platform and website that allows users </a:t>
            </a:r>
          </a:p>
          <a:p>
            <a:r>
              <a:rPr lang="en-US" sz="1400" dirty="0">
                <a:effectLst>
                  <a:outerShdw blurRad="38100" dist="38100" dir="2700000" algn="tl">
                    <a:srgbClr val="000000">
                      <a:alpha val="43137"/>
                    </a:srgbClr>
                  </a:outerShdw>
                </a:effectLst>
                <a:cs typeface="+mj-cs"/>
              </a:rPr>
              <a:t>to upload, share, and view videos. It was created in </a:t>
            </a:r>
          </a:p>
          <a:p>
            <a:r>
              <a:rPr lang="en-US" sz="1400" dirty="0">
                <a:effectLst>
                  <a:outerShdw blurRad="38100" dist="38100" dir="2700000" algn="tl">
                    <a:srgbClr val="000000">
                      <a:alpha val="43137"/>
                    </a:srgbClr>
                  </a:outerShdw>
                </a:effectLst>
                <a:cs typeface="+mj-cs"/>
              </a:rPr>
              <a:t>February 2005 and later acquired by Google in November 2006. YouTube has become one of the most popular and widely used online platforms for sharing video content.</a:t>
            </a:r>
            <a:endParaRPr lang="fr-CA" sz="1400" dirty="0">
              <a:effectLst>
                <a:outerShdw blurRad="38100" dist="38100" dir="2700000" algn="tl">
                  <a:srgbClr val="000000">
                    <a:alpha val="43137"/>
                  </a:srgbClr>
                </a:outerShdw>
              </a:effectLst>
              <a:cs typeface="+mj-cs"/>
            </a:endParaRPr>
          </a:p>
        </p:txBody>
      </p:sp>
      <p:sp>
        <p:nvSpPr>
          <p:cNvPr id="116" name="TextBox 115">
            <a:extLst>
              <a:ext uri="{FF2B5EF4-FFF2-40B4-BE49-F238E27FC236}">
                <a16:creationId xmlns:a16="http://schemas.microsoft.com/office/drawing/2014/main" id="{CAA7D276-D8C2-4D4B-87D4-130D866272F5}"/>
              </a:ext>
            </a:extLst>
          </p:cNvPr>
          <p:cNvSpPr txBox="1"/>
          <p:nvPr/>
        </p:nvSpPr>
        <p:spPr>
          <a:xfrm>
            <a:off x="4353780" y="5292443"/>
            <a:ext cx="4358660" cy="1661993"/>
          </a:xfrm>
          <a:prstGeom prst="rect">
            <a:avLst/>
          </a:prstGeom>
          <a:noFill/>
        </p:spPr>
        <p:txBody>
          <a:bodyPr wrap="square" rtlCol="0">
            <a:spAutoFit/>
          </a:bodyPr>
          <a:lstStyle/>
          <a:p>
            <a:r>
              <a:rPr lang="fr-CA" b="1" i="1" u="sng" dirty="0">
                <a:effectLst>
                  <a:outerShdw blurRad="38100" dist="38100" dir="2700000" algn="tl">
                    <a:srgbClr val="000000">
                      <a:alpha val="43137"/>
                    </a:srgbClr>
                  </a:outerShdw>
                </a:effectLst>
              </a:rPr>
              <a:t>Gmail:</a:t>
            </a:r>
          </a:p>
          <a:p>
            <a:r>
              <a:rPr lang="en-US" sz="1400" dirty="0">
                <a:effectLst>
                  <a:outerShdw blurRad="38100" dist="38100" dir="2700000" algn="tl">
                    <a:srgbClr val="000000">
                      <a:alpha val="43137"/>
                    </a:srgbClr>
                  </a:outerShdw>
                </a:effectLst>
                <a:cs typeface="+mj-cs"/>
              </a:rPr>
              <a:t>is a free web-based email service provided by Google. It was first introduced as an invitation-only beta release on April 1, 2004, and later became available to the public on February 7, 2007. Gmail quickly gained popularity due to its innovative features, large storage capacity, and efficient search capabilities.</a:t>
            </a:r>
            <a:endParaRPr lang="fr-CA" sz="1400" dirty="0">
              <a:effectLst>
                <a:outerShdw blurRad="38100" dist="38100" dir="2700000" algn="tl">
                  <a:srgbClr val="000000">
                    <a:alpha val="43137"/>
                  </a:srgbClr>
                </a:outerShdw>
              </a:effectLst>
              <a:cs typeface="+mj-cs"/>
            </a:endParaRPr>
          </a:p>
        </p:txBody>
      </p:sp>
      <p:sp>
        <p:nvSpPr>
          <p:cNvPr id="4" name="Date Placeholder 3">
            <a:extLst>
              <a:ext uri="{FF2B5EF4-FFF2-40B4-BE49-F238E27FC236}">
                <a16:creationId xmlns:a16="http://schemas.microsoft.com/office/drawing/2014/main" id="{245C0AAE-64CE-4A76-9087-CCED4A92DCD4}"/>
              </a:ext>
            </a:extLst>
          </p:cNvPr>
          <p:cNvSpPr>
            <a:spLocks noGrp="1"/>
          </p:cNvSpPr>
          <p:nvPr>
            <p:ph type="dt" sz="half" idx="10"/>
          </p:nvPr>
        </p:nvSpPr>
        <p:spPr/>
        <p:txBody>
          <a:bodyPr/>
          <a:lstStyle/>
          <a:p>
            <a:fld id="{0DAF747E-88BB-4114-A9F6-4A46DDE68A06}" type="datetime1">
              <a:rPr lang="fr-CA" smtClean="0">
                <a:solidFill>
                  <a:schemeClr val="tx1"/>
                </a:solidFill>
              </a:rPr>
              <a:t>2024-01-05</a:t>
            </a:fld>
            <a:endParaRPr lang="fr-CA" dirty="0">
              <a:solidFill>
                <a:schemeClr val="tx1"/>
              </a:solidFill>
            </a:endParaRPr>
          </a:p>
        </p:txBody>
      </p:sp>
      <p:sp>
        <p:nvSpPr>
          <p:cNvPr id="5" name="Footer Placeholder 4">
            <a:extLst>
              <a:ext uri="{FF2B5EF4-FFF2-40B4-BE49-F238E27FC236}">
                <a16:creationId xmlns:a16="http://schemas.microsoft.com/office/drawing/2014/main" id="{443FF87D-95FE-487B-8BB6-1F8B201101D7}"/>
              </a:ext>
            </a:extLst>
          </p:cNvPr>
          <p:cNvSpPr>
            <a:spLocks noGrp="1"/>
          </p:cNvSpPr>
          <p:nvPr>
            <p:ph type="ftr" sz="quarter" idx="11"/>
          </p:nvPr>
        </p:nvSpPr>
        <p:spPr>
          <a:xfrm>
            <a:off x="9132485" y="6556624"/>
            <a:ext cx="4114800" cy="365125"/>
          </a:xfrm>
        </p:spPr>
        <p:txBody>
          <a:bodyPr/>
          <a:lstStyle/>
          <a:p>
            <a:r>
              <a:rPr lang="fr-FR">
                <a:solidFill>
                  <a:schemeClr val="tx1"/>
                </a:solidFill>
              </a:rPr>
              <a:t>Group 22 </a:t>
            </a:r>
            <a:endParaRPr lang="fr-CA" dirty="0">
              <a:solidFill>
                <a:schemeClr val="tx1"/>
              </a:solidFill>
            </a:endParaRPr>
          </a:p>
        </p:txBody>
      </p:sp>
      <p:sp>
        <p:nvSpPr>
          <p:cNvPr id="6" name="Slide Number Placeholder 5">
            <a:extLst>
              <a:ext uri="{FF2B5EF4-FFF2-40B4-BE49-F238E27FC236}">
                <a16:creationId xmlns:a16="http://schemas.microsoft.com/office/drawing/2014/main" id="{D410EEF8-DBF7-4661-8B71-B9A17C4E1EA4}"/>
              </a:ext>
            </a:extLst>
          </p:cNvPr>
          <p:cNvSpPr>
            <a:spLocks noGrp="1"/>
          </p:cNvSpPr>
          <p:nvPr>
            <p:ph type="sldNum" sz="quarter" idx="12"/>
          </p:nvPr>
        </p:nvSpPr>
        <p:spPr/>
        <p:txBody>
          <a:bodyPr/>
          <a:lstStyle/>
          <a:p>
            <a:fld id="{7E67FF1A-E00A-4A47-AB7E-0EC83A67984E}" type="slidenum">
              <a:rPr lang="fr-CA" smtClean="0">
                <a:solidFill>
                  <a:schemeClr val="tx1"/>
                </a:solidFill>
              </a:rPr>
              <a:t>10</a:t>
            </a:fld>
            <a:endParaRPr lang="fr-CA" dirty="0">
              <a:solidFill>
                <a:schemeClr val="tx1"/>
              </a:solidFill>
            </a:endParaRPr>
          </a:p>
        </p:txBody>
      </p:sp>
      <p:pic>
        <p:nvPicPr>
          <p:cNvPr id="48" name="Graphic 47">
            <a:extLst>
              <a:ext uri="{FF2B5EF4-FFF2-40B4-BE49-F238E27FC236}">
                <a16:creationId xmlns:a16="http://schemas.microsoft.com/office/drawing/2014/main" id="{EA64EF39-7843-42B7-AFA5-C52972E7B4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5520" y="1491483"/>
            <a:ext cx="3136380" cy="2489585"/>
          </a:xfrm>
          <a:prstGeom prst="rect">
            <a:avLst/>
          </a:prstGeom>
        </p:spPr>
      </p:pic>
      <p:sp>
        <p:nvSpPr>
          <p:cNvPr id="7" name="Rectangle 6">
            <a:extLst>
              <a:ext uri="{FF2B5EF4-FFF2-40B4-BE49-F238E27FC236}">
                <a16:creationId xmlns:a16="http://schemas.microsoft.com/office/drawing/2014/main" id="{5D65EB60-1175-4910-A5AA-799C260E9779}"/>
              </a:ext>
            </a:extLst>
          </p:cNvPr>
          <p:cNvSpPr/>
          <p:nvPr/>
        </p:nvSpPr>
        <p:spPr>
          <a:xfrm>
            <a:off x="105290" y="-92034"/>
            <a:ext cx="184807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u="sng" dirty="0">
                <a:ln/>
                <a:solidFill>
                  <a:schemeClr val="accent4"/>
                </a:solidFill>
              </a:rPr>
              <a:t>Tools:</a:t>
            </a:r>
            <a:endParaRPr lang="en-US" sz="5400" b="1" u="sng" cap="none" spc="0" dirty="0">
              <a:ln/>
              <a:solidFill>
                <a:schemeClr val="accent4"/>
              </a:solidFill>
              <a:effectLst/>
            </a:endParaRPr>
          </a:p>
        </p:txBody>
      </p:sp>
    </p:spTree>
    <p:extLst>
      <p:ext uri="{BB962C8B-B14F-4D97-AF65-F5344CB8AC3E}">
        <p14:creationId xmlns:p14="http://schemas.microsoft.com/office/powerpoint/2010/main" val="2857969380"/>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wipe(down)">
                                      <p:cBhvr>
                                        <p:cTn id="7" dur="580">
                                          <p:stCondLst>
                                            <p:cond delay="0"/>
                                          </p:stCondLst>
                                        </p:cTn>
                                        <p:tgtEl>
                                          <p:spTgt spid="85">
                                            <p:txEl>
                                              <p:pRg st="0" end="0"/>
                                            </p:txEl>
                                          </p:spTgt>
                                        </p:tgtEl>
                                      </p:cBhvr>
                                    </p:animEffect>
                                    <p:anim calcmode="lin" valueType="num">
                                      <p:cBhvr>
                                        <p:cTn id="8" dur="1822" tmFilter="0,0; 0.14,0.36; 0.43,0.73; 0.71,0.91; 1.0,1.0">
                                          <p:stCondLst>
                                            <p:cond delay="0"/>
                                          </p:stCondLst>
                                        </p:cTn>
                                        <p:tgtEl>
                                          <p:spTgt spid="8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85">
                                            <p:txEl>
                                              <p:pRg st="0" end="0"/>
                                            </p:txEl>
                                          </p:spTgt>
                                        </p:tgtEl>
                                      </p:cBhvr>
                                      <p:to x="100000" y="60000"/>
                                    </p:animScale>
                                    <p:animScale>
                                      <p:cBhvr>
                                        <p:cTn id="14" dur="166" decel="50000">
                                          <p:stCondLst>
                                            <p:cond delay="676"/>
                                          </p:stCondLst>
                                        </p:cTn>
                                        <p:tgtEl>
                                          <p:spTgt spid="85">
                                            <p:txEl>
                                              <p:pRg st="0" end="0"/>
                                            </p:txEl>
                                          </p:spTgt>
                                        </p:tgtEl>
                                      </p:cBhvr>
                                      <p:to x="100000" y="100000"/>
                                    </p:animScale>
                                    <p:animScale>
                                      <p:cBhvr>
                                        <p:cTn id="15" dur="26">
                                          <p:stCondLst>
                                            <p:cond delay="1312"/>
                                          </p:stCondLst>
                                        </p:cTn>
                                        <p:tgtEl>
                                          <p:spTgt spid="85">
                                            <p:txEl>
                                              <p:pRg st="0" end="0"/>
                                            </p:txEl>
                                          </p:spTgt>
                                        </p:tgtEl>
                                      </p:cBhvr>
                                      <p:to x="100000" y="80000"/>
                                    </p:animScale>
                                    <p:animScale>
                                      <p:cBhvr>
                                        <p:cTn id="16" dur="166" decel="50000">
                                          <p:stCondLst>
                                            <p:cond delay="1338"/>
                                          </p:stCondLst>
                                        </p:cTn>
                                        <p:tgtEl>
                                          <p:spTgt spid="85">
                                            <p:txEl>
                                              <p:pRg st="0" end="0"/>
                                            </p:txEl>
                                          </p:spTgt>
                                        </p:tgtEl>
                                      </p:cBhvr>
                                      <p:to x="100000" y="100000"/>
                                    </p:animScale>
                                    <p:animScale>
                                      <p:cBhvr>
                                        <p:cTn id="17" dur="26">
                                          <p:stCondLst>
                                            <p:cond delay="1642"/>
                                          </p:stCondLst>
                                        </p:cTn>
                                        <p:tgtEl>
                                          <p:spTgt spid="85">
                                            <p:txEl>
                                              <p:pRg st="0" end="0"/>
                                            </p:txEl>
                                          </p:spTgt>
                                        </p:tgtEl>
                                      </p:cBhvr>
                                      <p:to x="100000" y="90000"/>
                                    </p:animScale>
                                    <p:animScale>
                                      <p:cBhvr>
                                        <p:cTn id="18" dur="166" decel="50000">
                                          <p:stCondLst>
                                            <p:cond delay="1668"/>
                                          </p:stCondLst>
                                        </p:cTn>
                                        <p:tgtEl>
                                          <p:spTgt spid="85">
                                            <p:txEl>
                                              <p:pRg st="0" end="0"/>
                                            </p:txEl>
                                          </p:spTgt>
                                        </p:tgtEl>
                                      </p:cBhvr>
                                      <p:to x="100000" y="100000"/>
                                    </p:animScale>
                                    <p:animScale>
                                      <p:cBhvr>
                                        <p:cTn id="19" dur="26">
                                          <p:stCondLst>
                                            <p:cond delay="1808"/>
                                          </p:stCondLst>
                                        </p:cTn>
                                        <p:tgtEl>
                                          <p:spTgt spid="85">
                                            <p:txEl>
                                              <p:pRg st="0" end="0"/>
                                            </p:txEl>
                                          </p:spTgt>
                                        </p:tgtEl>
                                      </p:cBhvr>
                                      <p:to x="100000" y="95000"/>
                                    </p:animScale>
                                    <p:animScale>
                                      <p:cBhvr>
                                        <p:cTn id="20" dur="166" decel="50000">
                                          <p:stCondLst>
                                            <p:cond delay="1834"/>
                                          </p:stCondLst>
                                        </p:cTn>
                                        <p:tgtEl>
                                          <p:spTgt spid="85">
                                            <p:txEl>
                                              <p:pRg st="0" end="0"/>
                                            </p:txEl>
                                          </p:spTgt>
                                        </p:tgtEl>
                                      </p:cBhvr>
                                      <p:to x="100000" y="100000"/>
                                    </p:animScale>
                                  </p:childTnLst>
                                </p:cTn>
                              </p:par>
                            </p:childTnLst>
                          </p:cTn>
                        </p:par>
                        <p:par>
                          <p:cTn id="21" fill="hold">
                            <p:stCondLst>
                              <p:cond delay="2000"/>
                            </p:stCondLst>
                            <p:childTnLst>
                              <p:par>
                                <p:cTn id="22" presetID="6" presetClass="entr" presetSubtype="16"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2000"/>
                                        <p:tgtEl>
                                          <p:spTgt spid="2"/>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circle(in)">
                                      <p:cBhvr>
                                        <p:cTn id="30" dur="2000"/>
                                        <p:tgtEl>
                                          <p:spTgt spid="11"/>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2000"/>
                                        <p:tgtEl>
                                          <p:spTgt spid="1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circle(in)">
                                      <p:cBhvr>
                                        <p:cTn id="36" dur="2000"/>
                                        <p:tgtEl>
                                          <p:spTgt spid="13"/>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circle(in)">
                                      <p:cBhvr>
                                        <p:cTn id="39" dur="2000"/>
                                        <p:tgtEl>
                                          <p:spTgt spid="14"/>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circle(in)">
                                      <p:cBhvr>
                                        <p:cTn id="42" dur="2000"/>
                                        <p:tgtEl>
                                          <p:spTgt spid="15"/>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circle(in)">
                                      <p:cBhvr>
                                        <p:cTn id="45" dur="2000"/>
                                        <p:tgtEl>
                                          <p:spTgt spid="16"/>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circle(in)">
                                      <p:cBhvr>
                                        <p:cTn id="48" dur="2000"/>
                                        <p:tgtEl>
                                          <p:spTgt spid="19"/>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circle(in)">
                                      <p:cBhvr>
                                        <p:cTn id="51" dur="2000"/>
                                        <p:tgtEl>
                                          <p:spTgt spid="20"/>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circle(in)">
                                      <p:cBhvr>
                                        <p:cTn id="54" dur="2000"/>
                                        <p:tgtEl>
                                          <p:spTgt spid="21"/>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circle(in)">
                                      <p:cBhvr>
                                        <p:cTn id="57" dur="2000"/>
                                        <p:tgtEl>
                                          <p:spTgt spid="22"/>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circle(in)">
                                      <p:cBhvr>
                                        <p:cTn id="60" dur="2000"/>
                                        <p:tgtEl>
                                          <p:spTgt spid="23"/>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circle(in)">
                                      <p:cBhvr>
                                        <p:cTn id="63" dur="2000"/>
                                        <p:tgtEl>
                                          <p:spTgt spid="24"/>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circle(in)">
                                      <p:cBhvr>
                                        <p:cTn id="66" dur="2000"/>
                                        <p:tgtEl>
                                          <p:spTgt spid="27"/>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circle(in)">
                                      <p:cBhvr>
                                        <p:cTn id="69" dur="2000"/>
                                        <p:tgtEl>
                                          <p:spTgt spid="28"/>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circle(in)">
                                      <p:cBhvr>
                                        <p:cTn id="72" dur="2000"/>
                                        <p:tgtEl>
                                          <p:spTgt spid="29"/>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circle(in)">
                                      <p:cBhvr>
                                        <p:cTn id="75" dur="2000"/>
                                        <p:tgtEl>
                                          <p:spTgt spid="34"/>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circle(in)">
                                      <p:cBhvr>
                                        <p:cTn id="78" dur="2000"/>
                                        <p:tgtEl>
                                          <p:spTgt spid="35"/>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circle(in)">
                                      <p:cBhvr>
                                        <p:cTn id="81" dur="2000"/>
                                        <p:tgtEl>
                                          <p:spTgt spid="38"/>
                                        </p:tgtEl>
                                      </p:cBhvr>
                                    </p:animEffect>
                                  </p:childTnLst>
                                </p:cTn>
                              </p:par>
                              <p:par>
                                <p:cTn id="82" presetID="6" presetClass="entr" presetSubtype="16" fill="hold"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circle(in)">
                                      <p:cBhvr>
                                        <p:cTn id="84" dur="2000"/>
                                        <p:tgtEl>
                                          <p:spTgt spid="41"/>
                                        </p:tgtEl>
                                      </p:cBhvr>
                                    </p:animEffect>
                                  </p:childTnLst>
                                </p:cTn>
                              </p:par>
                              <p:par>
                                <p:cTn id="85" presetID="6" presetClass="entr" presetSubtype="16"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circle(in)">
                                      <p:cBhvr>
                                        <p:cTn id="87" dur="2000"/>
                                        <p:tgtEl>
                                          <p:spTgt spid="43"/>
                                        </p:tgtEl>
                                      </p:cBhvr>
                                    </p:animEffect>
                                  </p:childTnLst>
                                </p:cTn>
                              </p:par>
                              <p:par>
                                <p:cTn id="88" presetID="6" presetClass="entr" presetSubtype="16" fill="hold" nodeType="with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circle(in)">
                                      <p:cBhvr>
                                        <p:cTn id="90" dur="2000"/>
                                        <p:tgtEl>
                                          <p:spTgt spid="69"/>
                                        </p:tgtEl>
                                      </p:cBhvr>
                                    </p:animEffect>
                                  </p:childTnLst>
                                </p:cTn>
                              </p:par>
                              <p:par>
                                <p:cTn id="91" presetID="6" presetClass="entr" presetSubtype="16"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circle(in)">
                                      <p:cBhvr>
                                        <p:cTn id="93" dur="2000"/>
                                        <p:tgtEl>
                                          <p:spTgt spid="71"/>
                                        </p:tgtEl>
                                      </p:cBhvr>
                                    </p:animEffect>
                                  </p:childTnLst>
                                </p:cTn>
                              </p:par>
                              <p:par>
                                <p:cTn id="94" presetID="6" presetClass="entr" presetSubtype="16" fill="hold" nodeType="with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circle(in)">
                                      <p:cBhvr>
                                        <p:cTn id="96" dur="2000"/>
                                        <p:tgtEl>
                                          <p:spTgt spid="78"/>
                                        </p:tgtEl>
                                      </p:cBhvr>
                                    </p:animEffect>
                                  </p:childTnLst>
                                </p:cTn>
                              </p:par>
                              <p:par>
                                <p:cTn id="97" presetID="6" presetClass="entr" presetSubtype="16" fill="hold" nodeType="withEffect">
                                  <p:stCondLst>
                                    <p:cond delay="0"/>
                                  </p:stCondLst>
                                  <p:childTnLst>
                                    <p:set>
                                      <p:cBhvr>
                                        <p:cTn id="98" dur="1" fill="hold">
                                          <p:stCondLst>
                                            <p:cond delay="0"/>
                                          </p:stCondLst>
                                        </p:cTn>
                                        <p:tgtEl>
                                          <p:spTgt spid="1026"/>
                                        </p:tgtEl>
                                        <p:attrNameLst>
                                          <p:attrName>style.visibility</p:attrName>
                                        </p:attrNameLst>
                                      </p:cBhvr>
                                      <p:to>
                                        <p:strVal val="visible"/>
                                      </p:to>
                                    </p:set>
                                    <p:animEffect transition="in" filter="circle(in)">
                                      <p:cBhvr>
                                        <p:cTn id="99" dur="2000"/>
                                        <p:tgtEl>
                                          <p:spTgt spid="1026"/>
                                        </p:tgtEl>
                                      </p:cBhvr>
                                    </p:animEffect>
                                  </p:childTnLst>
                                </p:cTn>
                              </p:par>
                              <p:par>
                                <p:cTn id="100" presetID="6" presetClass="entr" presetSubtype="16" fill="hold" nodeType="withEffect">
                                  <p:stCondLst>
                                    <p:cond delay="0"/>
                                  </p:stCondLst>
                                  <p:childTnLst>
                                    <p:set>
                                      <p:cBhvr>
                                        <p:cTn id="101" dur="1" fill="hold">
                                          <p:stCondLst>
                                            <p:cond delay="0"/>
                                          </p:stCondLst>
                                        </p:cTn>
                                        <p:tgtEl>
                                          <p:spTgt spid="1028"/>
                                        </p:tgtEl>
                                        <p:attrNameLst>
                                          <p:attrName>style.visibility</p:attrName>
                                        </p:attrNameLst>
                                      </p:cBhvr>
                                      <p:to>
                                        <p:strVal val="visible"/>
                                      </p:to>
                                    </p:set>
                                    <p:animEffect transition="in" filter="circle(in)">
                                      <p:cBhvr>
                                        <p:cTn id="102" dur="2000"/>
                                        <p:tgtEl>
                                          <p:spTgt spid="1028"/>
                                        </p:tgtEl>
                                      </p:cBhvr>
                                    </p:animEffect>
                                  </p:childTnLst>
                                </p:cTn>
                              </p:par>
                              <p:par>
                                <p:cTn id="103" presetID="6" presetClass="entr" presetSubtype="16" fill="hold" nodeType="withEffect">
                                  <p:stCondLst>
                                    <p:cond delay="0"/>
                                  </p:stCondLst>
                                  <p:childTnLst>
                                    <p:set>
                                      <p:cBhvr>
                                        <p:cTn id="104" dur="1" fill="hold">
                                          <p:stCondLst>
                                            <p:cond delay="0"/>
                                          </p:stCondLst>
                                        </p:cTn>
                                        <p:tgtEl>
                                          <p:spTgt spid="1030"/>
                                        </p:tgtEl>
                                        <p:attrNameLst>
                                          <p:attrName>style.visibility</p:attrName>
                                        </p:attrNameLst>
                                      </p:cBhvr>
                                      <p:to>
                                        <p:strVal val="visible"/>
                                      </p:to>
                                    </p:set>
                                    <p:animEffect transition="in" filter="circle(in)">
                                      <p:cBhvr>
                                        <p:cTn id="105" dur="2000"/>
                                        <p:tgtEl>
                                          <p:spTgt spid="1030"/>
                                        </p:tgtEl>
                                      </p:cBhvr>
                                    </p:animEffect>
                                  </p:childTnLst>
                                </p:cTn>
                              </p:par>
                              <p:par>
                                <p:cTn id="106" presetID="6" presetClass="entr" presetSubtype="16" fill="hold" nodeType="withEffect">
                                  <p:stCondLst>
                                    <p:cond delay="0"/>
                                  </p:stCondLst>
                                  <p:childTnLst>
                                    <p:set>
                                      <p:cBhvr>
                                        <p:cTn id="107" dur="1" fill="hold">
                                          <p:stCondLst>
                                            <p:cond delay="0"/>
                                          </p:stCondLst>
                                        </p:cTn>
                                        <p:tgtEl>
                                          <p:spTgt spid="1032"/>
                                        </p:tgtEl>
                                        <p:attrNameLst>
                                          <p:attrName>style.visibility</p:attrName>
                                        </p:attrNameLst>
                                      </p:cBhvr>
                                      <p:to>
                                        <p:strVal val="visible"/>
                                      </p:to>
                                    </p:set>
                                    <p:animEffect transition="in" filter="circle(in)">
                                      <p:cBhvr>
                                        <p:cTn id="108" dur="2000"/>
                                        <p:tgtEl>
                                          <p:spTgt spid="1032"/>
                                        </p:tgtEl>
                                      </p:cBhvr>
                                    </p:animEffect>
                                  </p:childTnLst>
                                </p:cTn>
                              </p:par>
                              <p:par>
                                <p:cTn id="109" presetID="6" presetClass="entr" presetSubtype="16" fill="hold" nodeType="withEffect">
                                  <p:stCondLst>
                                    <p:cond delay="0"/>
                                  </p:stCondLst>
                                  <p:childTnLst>
                                    <p:set>
                                      <p:cBhvr>
                                        <p:cTn id="110" dur="1" fill="hold">
                                          <p:stCondLst>
                                            <p:cond delay="0"/>
                                          </p:stCondLst>
                                        </p:cTn>
                                        <p:tgtEl>
                                          <p:spTgt spid="1034"/>
                                        </p:tgtEl>
                                        <p:attrNameLst>
                                          <p:attrName>style.visibility</p:attrName>
                                        </p:attrNameLst>
                                      </p:cBhvr>
                                      <p:to>
                                        <p:strVal val="visible"/>
                                      </p:to>
                                    </p:set>
                                    <p:animEffect transition="in" filter="circle(in)">
                                      <p:cBhvr>
                                        <p:cTn id="111" dur="2000"/>
                                        <p:tgtEl>
                                          <p:spTgt spid="1034"/>
                                        </p:tgtEl>
                                      </p:cBhvr>
                                    </p:animEffect>
                                  </p:childTnLst>
                                </p:cTn>
                              </p:par>
                              <p:par>
                                <p:cTn id="112" presetID="6" presetClass="entr" presetSubtype="16" fill="hold" nodeType="withEffect">
                                  <p:stCondLst>
                                    <p:cond delay="0"/>
                                  </p:stCondLst>
                                  <p:childTnLst>
                                    <p:set>
                                      <p:cBhvr>
                                        <p:cTn id="113" dur="1" fill="hold">
                                          <p:stCondLst>
                                            <p:cond delay="0"/>
                                          </p:stCondLst>
                                        </p:cTn>
                                        <p:tgtEl>
                                          <p:spTgt spid="1036"/>
                                        </p:tgtEl>
                                        <p:attrNameLst>
                                          <p:attrName>style.visibility</p:attrName>
                                        </p:attrNameLst>
                                      </p:cBhvr>
                                      <p:to>
                                        <p:strVal val="visible"/>
                                      </p:to>
                                    </p:set>
                                    <p:animEffect transition="in" filter="circle(in)">
                                      <p:cBhvr>
                                        <p:cTn id="114" dur="2000"/>
                                        <p:tgtEl>
                                          <p:spTgt spid="1036"/>
                                        </p:tgtEl>
                                      </p:cBhvr>
                                    </p:animEffect>
                                  </p:childTnLst>
                                </p:cTn>
                              </p:par>
                              <p:par>
                                <p:cTn id="115" presetID="6" presetClass="entr" presetSubtype="16" fill="hold" nodeType="withEffect">
                                  <p:stCondLst>
                                    <p:cond delay="0"/>
                                  </p:stCondLst>
                                  <p:childTnLst>
                                    <p:set>
                                      <p:cBhvr>
                                        <p:cTn id="116" dur="1" fill="hold">
                                          <p:stCondLst>
                                            <p:cond delay="0"/>
                                          </p:stCondLst>
                                        </p:cTn>
                                        <p:tgtEl>
                                          <p:spTgt spid="1038"/>
                                        </p:tgtEl>
                                        <p:attrNameLst>
                                          <p:attrName>style.visibility</p:attrName>
                                        </p:attrNameLst>
                                      </p:cBhvr>
                                      <p:to>
                                        <p:strVal val="visible"/>
                                      </p:to>
                                    </p:set>
                                    <p:animEffect transition="in" filter="circle(in)">
                                      <p:cBhvr>
                                        <p:cTn id="117" dur="2000"/>
                                        <p:tgtEl>
                                          <p:spTgt spid="1038"/>
                                        </p:tgtEl>
                                      </p:cBhvr>
                                    </p:animEffect>
                                  </p:childTnLst>
                                </p:cTn>
                              </p:par>
                              <p:par>
                                <p:cTn id="118" presetID="6" presetClass="entr" presetSubtype="16" fill="hold" nodeType="withEffect">
                                  <p:stCondLst>
                                    <p:cond delay="0"/>
                                  </p:stCondLst>
                                  <p:childTnLst>
                                    <p:set>
                                      <p:cBhvr>
                                        <p:cTn id="119" dur="1" fill="hold">
                                          <p:stCondLst>
                                            <p:cond delay="0"/>
                                          </p:stCondLst>
                                        </p:cTn>
                                        <p:tgtEl>
                                          <p:spTgt spid="1042"/>
                                        </p:tgtEl>
                                        <p:attrNameLst>
                                          <p:attrName>style.visibility</p:attrName>
                                        </p:attrNameLst>
                                      </p:cBhvr>
                                      <p:to>
                                        <p:strVal val="visible"/>
                                      </p:to>
                                    </p:set>
                                    <p:animEffect transition="in" filter="circle(in)">
                                      <p:cBhvr>
                                        <p:cTn id="120" dur="2000"/>
                                        <p:tgtEl>
                                          <p:spTgt spid="1042"/>
                                        </p:tgtEl>
                                      </p:cBhvr>
                                    </p:animEffect>
                                  </p:childTnLst>
                                </p:cTn>
                              </p:par>
                              <p:par>
                                <p:cTn id="121" presetID="6" presetClass="entr" presetSubtype="16" fill="hold" nodeType="withEffect">
                                  <p:stCondLst>
                                    <p:cond delay="0"/>
                                  </p:stCondLst>
                                  <p:childTnLst>
                                    <p:set>
                                      <p:cBhvr>
                                        <p:cTn id="122" dur="1" fill="hold">
                                          <p:stCondLst>
                                            <p:cond delay="0"/>
                                          </p:stCondLst>
                                        </p:cTn>
                                        <p:tgtEl>
                                          <p:spTgt spid="100"/>
                                        </p:tgtEl>
                                        <p:attrNameLst>
                                          <p:attrName>style.visibility</p:attrName>
                                        </p:attrNameLst>
                                      </p:cBhvr>
                                      <p:to>
                                        <p:strVal val="visible"/>
                                      </p:to>
                                    </p:set>
                                    <p:animEffect transition="in" filter="circle(in)">
                                      <p:cBhvr>
                                        <p:cTn id="123" dur="2000"/>
                                        <p:tgtEl>
                                          <p:spTgt spid="100"/>
                                        </p:tgtEl>
                                      </p:cBhvr>
                                    </p:animEffect>
                                  </p:childTnLst>
                                </p:cTn>
                              </p:par>
                              <p:par>
                                <p:cTn id="124" presetID="6" presetClass="entr" presetSubtype="16" fill="hold" nodeType="with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circle(in)">
                                      <p:cBhvr>
                                        <p:cTn id="126" dur="2000"/>
                                        <p:tgtEl>
                                          <p:spTgt spid="104"/>
                                        </p:tgtEl>
                                      </p:cBhvr>
                                    </p:animEffect>
                                  </p:childTnLst>
                                </p:cTn>
                              </p:par>
                              <p:par>
                                <p:cTn id="127" presetID="6" presetClass="entr" presetSubtype="16" fill="hold" grpId="0"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circle(in)">
                                      <p:cBhvr>
                                        <p:cTn id="129" dur="2000"/>
                                        <p:tgtEl>
                                          <p:spTgt spid="105"/>
                                        </p:tgtEl>
                                      </p:cBhvr>
                                    </p:animEffect>
                                  </p:childTnLst>
                                </p:cTn>
                              </p:par>
                              <p:par>
                                <p:cTn id="130" presetID="6" presetClass="entr" presetSubtype="16" fill="hold" grpId="0" nodeType="with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circle(in)">
                                      <p:cBhvr>
                                        <p:cTn id="132" dur="2000"/>
                                        <p:tgtEl>
                                          <p:spTgt spid="106"/>
                                        </p:tgtEl>
                                      </p:cBhvr>
                                    </p:animEffect>
                                  </p:childTnLst>
                                </p:cTn>
                              </p:par>
                              <p:par>
                                <p:cTn id="133" presetID="6" presetClass="entr" presetSubtype="16" fill="hold" grpId="0" nodeType="withEffect">
                                  <p:stCondLst>
                                    <p:cond delay="0"/>
                                  </p:stCondLst>
                                  <p:childTnLst>
                                    <p:set>
                                      <p:cBhvr>
                                        <p:cTn id="134" dur="1" fill="hold">
                                          <p:stCondLst>
                                            <p:cond delay="0"/>
                                          </p:stCondLst>
                                        </p:cTn>
                                        <p:tgtEl>
                                          <p:spTgt spid="107"/>
                                        </p:tgtEl>
                                        <p:attrNameLst>
                                          <p:attrName>style.visibility</p:attrName>
                                        </p:attrNameLst>
                                      </p:cBhvr>
                                      <p:to>
                                        <p:strVal val="visible"/>
                                      </p:to>
                                    </p:set>
                                    <p:animEffect transition="in" filter="circle(in)">
                                      <p:cBhvr>
                                        <p:cTn id="135" dur="2000"/>
                                        <p:tgtEl>
                                          <p:spTgt spid="107"/>
                                        </p:tgtEl>
                                      </p:cBhvr>
                                    </p:animEffect>
                                  </p:childTnLst>
                                </p:cTn>
                              </p:par>
                              <p:par>
                                <p:cTn id="136" presetID="6" presetClass="entr" presetSubtype="16" fill="hold" grpId="0" nodeType="withEffect">
                                  <p:stCondLst>
                                    <p:cond delay="0"/>
                                  </p:stCondLst>
                                  <p:childTnLst>
                                    <p:set>
                                      <p:cBhvr>
                                        <p:cTn id="137" dur="1" fill="hold">
                                          <p:stCondLst>
                                            <p:cond delay="0"/>
                                          </p:stCondLst>
                                        </p:cTn>
                                        <p:tgtEl>
                                          <p:spTgt spid="111"/>
                                        </p:tgtEl>
                                        <p:attrNameLst>
                                          <p:attrName>style.visibility</p:attrName>
                                        </p:attrNameLst>
                                      </p:cBhvr>
                                      <p:to>
                                        <p:strVal val="visible"/>
                                      </p:to>
                                    </p:set>
                                    <p:animEffect transition="in" filter="circle(in)">
                                      <p:cBhvr>
                                        <p:cTn id="138" dur="2000"/>
                                        <p:tgtEl>
                                          <p:spTgt spid="111"/>
                                        </p:tgtEl>
                                      </p:cBhvr>
                                    </p:animEffect>
                                  </p:childTnLst>
                                </p:cTn>
                              </p:par>
                              <p:par>
                                <p:cTn id="139" presetID="6" presetClass="entr" presetSubtype="16" fill="hold" grpId="0" nodeType="with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circle(in)">
                                      <p:cBhvr>
                                        <p:cTn id="141" dur="2000"/>
                                        <p:tgtEl>
                                          <p:spTgt spid="113"/>
                                        </p:tgtEl>
                                      </p:cBhvr>
                                    </p:animEffect>
                                  </p:childTnLst>
                                </p:cTn>
                              </p:par>
                              <p:par>
                                <p:cTn id="142" presetID="6" presetClass="entr" presetSubtype="16" fill="hold" grpId="0" nodeType="withEffect">
                                  <p:stCondLst>
                                    <p:cond delay="0"/>
                                  </p:stCondLst>
                                  <p:childTnLst>
                                    <p:set>
                                      <p:cBhvr>
                                        <p:cTn id="143" dur="1" fill="hold">
                                          <p:stCondLst>
                                            <p:cond delay="0"/>
                                          </p:stCondLst>
                                        </p:cTn>
                                        <p:tgtEl>
                                          <p:spTgt spid="115"/>
                                        </p:tgtEl>
                                        <p:attrNameLst>
                                          <p:attrName>style.visibility</p:attrName>
                                        </p:attrNameLst>
                                      </p:cBhvr>
                                      <p:to>
                                        <p:strVal val="visible"/>
                                      </p:to>
                                    </p:set>
                                    <p:animEffect transition="in" filter="circle(in)">
                                      <p:cBhvr>
                                        <p:cTn id="144" dur="2000"/>
                                        <p:tgtEl>
                                          <p:spTgt spid="115"/>
                                        </p:tgtEl>
                                      </p:cBhvr>
                                    </p:animEffect>
                                  </p:childTnLst>
                                </p:cTn>
                              </p:par>
                              <p:par>
                                <p:cTn id="145" presetID="6" presetClass="entr" presetSubtype="16"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animEffect transition="in" filter="circle(in)">
                                      <p:cBhvr>
                                        <p:cTn id="147" dur="2000"/>
                                        <p:tgtEl>
                                          <p:spTgt spid="116"/>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7"/>
                                        </p:tgtEl>
                                        <p:attrNameLst>
                                          <p:attrName>style.visibility</p:attrName>
                                        </p:attrNameLst>
                                      </p:cBhvr>
                                      <p:to>
                                        <p:strVal val="visible"/>
                                      </p:to>
                                    </p:set>
                                    <p:anim calcmode="lin" valueType="num">
                                      <p:cBhvr>
                                        <p:cTn id="150" dur="500" fill="hold"/>
                                        <p:tgtEl>
                                          <p:spTgt spid="7"/>
                                        </p:tgtEl>
                                        <p:attrNameLst>
                                          <p:attrName>ppt_w</p:attrName>
                                        </p:attrNameLst>
                                      </p:cBhvr>
                                      <p:tavLst>
                                        <p:tav tm="0">
                                          <p:val>
                                            <p:fltVal val="0"/>
                                          </p:val>
                                        </p:tav>
                                        <p:tav tm="100000">
                                          <p:val>
                                            <p:strVal val="#ppt_w"/>
                                          </p:val>
                                        </p:tav>
                                      </p:tavLst>
                                    </p:anim>
                                    <p:anim calcmode="lin" valueType="num">
                                      <p:cBhvr>
                                        <p:cTn id="151" dur="500" fill="hold"/>
                                        <p:tgtEl>
                                          <p:spTgt spid="7"/>
                                        </p:tgtEl>
                                        <p:attrNameLst>
                                          <p:attrName>ppt_h</p:attrName>
                                        </p:attrNameLst>
                                      </p:cBhvr>
                                      <p:tavLst>
                                        <p:tav tm="0">
                                          <p:val>
                                            <p:fltVal val="0"/>
                                          </p:val>
                                        </p:tav>
                                        <p:tav tm="100000">
                                          <p:val>
                                            <p:strVal val="#ppt_h"/>
                                          </p:val>
                                        </p:tav>
                                      </p:tavLst>
                                    </p:anim>
                                    <p:animEffect transition="in" filter="fade">
                                      <p:cBhvr>
                                        <p:cTn id="152" dur="500"/>
                                        <p:tgtEl>
                                          <p:spTgt spid="7"/>
                                        </p:tgtEl>
                                      </p:cBhvr>
                                    </p:animEffect>
                                  </p:childTnLst>
                                </p:cTn>
                              </p:par>
                              <p:par>
                                <p:cTn id="153" presetID="1" presetClass="exit" presetSubtype="0" fill="hold" nodeType="withEffect">
                                  <p:stCondLst>
                                    <p:cond delay="0"/>
                                  </p:stCondLst>
                                  <p:childTnLst>
                                    <p:set>
                                      <p:cBhvr>
                                        <p:cTn id="154"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animBg="1"/>
      <p:bldP spid="12" grpId="0" animBg="1"/>
      <p:bldP spid="13" grpId="0" animBg="1"/>
      <p:bldP spid="14" grpId="0" animBg="1"/>
      <p:bldP spid="15" grpId="0" animBg="1"/>
      <p:bldP spid="16" grpId="0" animBg="1"/>
      <p:bldP spid="19" grpId="0" animBg="1"/>
      <p:bldP spid="20" grpId="0" animBg="1"/>
      <p:bldP spid="21" grpId="0" animBg="1"/>
      <p:bldP spid="22" grpId="0" animBg="1"/>
      <p:bldP spid="23" grpId="0" animBg="1"/>
      <p:bldP spid="24" grpId="0" animBg="1"/>
      <p:bldP spid="27" grpId="0" animBg="1"/>
      <p:bldP spid="28" grpId="0" animBg="1"/>
      <p:bldP spid="29" grpId="0" animBg="1"/>
      <p:bldP spid="34" grpId="0" animBg="1"/>
      <p:bldP spid="35" grpId="0" animBg="1"/>
      <p:bldP spid="38" grpId="0" animBg="1"/>
      <p:bldP spid="105" grpId="0"/>
      <p:bldP spid="106" grpId="0"/>
      <p:bldP spid="107" grpId="0"/>
      <p:bldP spid="111" grpId="0"/>
      <p:bldP spid="113" grpId="0"/>
      <p:bldP spid="115" grpId="0"/>
      <p:bldP spid="11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02117" y="50532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44990" y="572301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825114" y="606999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7410" y="562676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0" y="6819"/>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34976" y="5400976"/>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227397" y="539415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cxnSp>
        <p:nvCxnSpPr>
          <p:cNvPr id="3" name="Straight Connector 2">
            <a:extLst>
              <a:ext uri="{FF2B5EF4-FFF2-40B4-BE49-F238E27FC236}">
                <a16:creationId xmlns:a16="http://schemas.microsoft.com/office/drawing/2014/main" id="{4BD9C400-0404-4F77-A632-A6716A6A0EA9}"/>
              </a:ext>
            </a:extLst>
          </p:cNvPr>
          <p:cNvCxnSpPr>
            <a:cxnSpLocks/>
          </p:cNvCxnSpPr>
          <p:nvPr/>
        </p:nvCxnSpPr>
        <p:spPr>
          <a:xfrm flipV="1">
            <a:off x="1684421" y="0"/>
            <a:ext cx="9277952" cy="6819"/>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A3E7097F-73D7-48EF-8AB8-E8C3D404A12B}"/>
              </a:ext>
            </a:extLst>
          </p:cNvPr>
          <p:cNvSpPr>
            <a:spLocks noGrp="1"/>
          </p:cNvSpPr>
          <p:nvPr>
            <p:ph type="dt" sz="half" idx="10"/>
          </p:nvPr>
        </p:nvSpPr>
        <p:spPr/>
        <p:txBody>
          <a:bodyPr/>
          <a:lstStyle/>
          <a:p>
            <a:fld id="{6BAF4534-6B0F-4085-BD4A-3A7C033BFC86}" type="datetime1">
              <a:rPr lang="fr-CA" smtClean="0">
                <a:solidFill>
                  <a:schemeClr val="tx1"/>
                </a:solidFill>
              </a:rPr>
              <a:t>2024-01-05</a:t>
            </a:fld>
            <a:endParaRPr lang="fr-CA" dirty="0">
              <a:solidFill>
                <a:schemeClr val="tx1"/>
              </a:solidFill>
            </a:endParaRPr>
          </a:p>
        </p:txBody>
      </p:sp>
      <p:sp>
        <p:nvSpPr>
          <p:cNvPr id="4" name="Footer Placeholder 3">
            <a:extLst>
              <a:ext uri="{FF2B5EF4-FFF2-40B4-BE49-F238E27FC236}">
                <a16:creationId xmlns:a16="http://schemas.microsoft.com/office/drawing/2014/main" id="{60811619-8345-474B-A286-E9421570567A}"/>
              </a:ext>
            </a:extLst>
          </p:cNvPr>
          <p:cNvSpPr>
            <a:spLocks noGrp="1"/>
          </p:cNvSpPr>
          <p:nvPr>
            <p:ph type="ftr" sz="quarter" idx="11"/>
          </p:nvPr>
        </p:nvSpPr>
        <p:spPr>
          <a:xfrm>
            <a:off x="5083744" y="6562643"/>
            <a:ext cx="4114800" cy="365125"/>
          </a:xfrm>
        </p:spPr>
        <p:txBody>
          <a:bodyPr/>
          <a:lstStyle/>
          <a:p>
            <a:r>
              <a:rPr lang="fr-CA" dirty="0">
                <a:solidFill>
                  <a:schemeClr val="tx1"/>
                </a:solidFill>
              </a:rPr>
              <a:t>Group 22 </a:t>
            </a:r>
          </a:p>
        </p:txBody>
      </p:sp>
      <p:sp>
        <p:nvSpPr>
          <p:cNvPr id="5" name="Slide Number Placeholder 4">
            <a:extLst>
              <a:ext uri="{FF2B5EF4-FFF2-40B4-BE49-F238E27FC236}">
                <a16:creationId xmlns:a16="http://schemas.microsoft.com/office/drawing/2014/main" id="{8864A466-03F8-4874-8017-4C3E67F5A229}"/>
              </a:ext>
            </a:extLst>
          </p:cNvPr>
          <p:cNvSpPr>
            <a:spLocks noGrp="1"/>
          </p:cNvSpPr>
          <p:nvPr>
            <p:ph type="sldNum" sz="quarter" idx="12"/>
          </p:nvPr>
        </p:nvSpPr>
        <p:spPr/>
        <p:txBody>
          <a:bodyPr/>
          <a:lstStyle/>
          <a:p>
            <a:fld id="{7E67FF1A-E00A-4A47-AB7E-0EC83A67984E}" type="slidenum">
              <a:rPr lang="fr-CA" smtClean="0">
                <a:solidFill>
                  <a:schemeClr val="tx1"/>
                </a:solidFill>
              </a:rPr>
              <a:t>11</a:t>
            </a:fld>
            <a:endParaRPr lang="fr-CA" dirty="0">
              <a:solidFill>
                <a:schemeClr val="tx1"/>
              </a:solidFill>
            </a:endParaRPr>
          </a:p>
        </p:txBody>
      </p:sp>
      <p:graphicFrame>
        <p:nvGraphicFramePr>
          <p:cNvPr id="7" name="Diagram 6">
            <a:extLst>
              <a:ext uri="{FF2B5EF4-FFF2-40B4-BE49-F238E27FC236}">
                <a16:creationId xmlns:a16="http://schemas.microsoft.com/office/drawing/2014/main" id="{E49A2044-27EB-4517-8F3A-07B1BA4D9C9A}"/>
              </a:ext>
            </a:extLst>
          </p:cNvPr>
          <p:cNvGraphicFramePr/>
          <p:nvPr>
            <p:extLst>
              <p:ext uri="{D42A27DB-BD31-4B8C-83A1-F6EECF244321}">
                <p14:modId xmlns:p14="http://schemas.microsoft.com/office/powerpoint/2010/main" val="321769654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a:extLst>
              <a:ext uri="{FF2B5EF4-FFF2-40B4-BE49-F238E27FC236}">
                <a16:creationId xmlns:a16="http://schemas.microsoft.com/office/drawing/2014/main" id="{FA7C66D8-A32E-40AE-84E4-4D8DAB8CF2F7}"/>
              </a:ext>
            </a:extLst>
          </p:cNvPr>
          <p:cNvSpPr txBox="1"/>
          <p:nvPr/>
        </p:nvSpPr>
        <p:spPr>
          <a:xfrm>
            <a:off x="3722570" y="2540770"/>
            <a:ext cx="2373430" cy="1015663"/>
          </a:xfrm>
          <a:prstGeom prst="rect">
            <a:avLst/>
          </a:prstGeom>
          <a:noFill/>
        </p:spPr>
        <p:txBody>
          <a:bodyPr wrap="square" rtlCol="0">
            <a:spAutoFit/>
          </a:bodyPr>
          <a:lstStyle/>
          <a:p>
            <a:r>
              <a:rPr lang="fr-CA" sz="1200" b="1" u="sng" dirty="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Windows OS: </a:t>
            </a:r>
            <a:r>
              <a:rPr lang="en-US"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refers to a family of graphical operating systems developed and marketed by Microsoft. Microsoft Windows dominates the personal.</a:t>
            </a:r>
            <a:endParaRPr lang="fr-CA"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8932667-789F-4603-B766-02957180B175}"/>
              </a:ext>
            </a:extLst>
          </p:cNvPr>
          <p:cNvSpPr txBox="1"/>
          <p:nvPr/>
        </p:nvSpPr>
        <p:spPr>
          <a:xfrm>
            <a:off x="3427796" y="3753285"/>
            <a:ext cx="2668204" cy="1200329"/>
          </a:xfrm>
          <a:prstGeom prst="rect">
            <a:avLst/>
          </a:prstGeom>
          <a:noFill/>
        </p:spPr>
        <p:txBody>
          <a:bodyPr wrap="square" rtlCol="0">
            <a:spAutoFit/>
          </a:bodyPr>
          <a:lstStyle/>
          <a:p>
            <a:r>
              <a:rPr lang="fr-CA" sz="1200" b="1" u="sng" dirty="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Visual studio code</a:t>
            </a:r>
            <a:r>
              <a:rPr lang="fr-CA"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VS Code) is a free and open-source source-code editor developed by Microsoft. It is a lightweight and versatile code editor that supports a wide range of programming languages .</a:t>
            </a:r>
            <a:endParaRPr lang="fr-CA"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A7B0BC4-DDE7-470F-BD27-FBE7F2ED61F7}"/>
              </a:ext>
            </a:extLst>
          </p:cNvPr>
          <p:cNvSpPr txBox="1"/>
          <p:nvPr/>
        </p:nvSpPr>
        <p:spPr>
          <a:xfrm>
            <a:off x="6651693" y="900911"/>
            <a:ext cx="2373430" cy="1569660"/>
          </a:xfrm>
          <a:prstGeom prst="rect">
            <a:avLst/>
          </a:prstGeom>
          <a:noFill/>
        </p:spPr>
        <p:txBody>
          <a:bodyPr wrap="square" rtlCol="0">
            <a:spAutoFit/>
          </a:bodyPr>
          <a:lstStyle/>
          <a:p>
            <a:r>
              <a:rPr lang="fr-CA" sz="1200" b="1" u="sng" dirty="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Teams: </a:t>
            </a:r>
            <a:r>
              <a:rPr lang="en-US"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is a collaboration platform developed by Microsoft. It is part of the Microsoft 365 suite of productivity tools and serves as a hub for teamwork, enabling users to communicate, collaborate, share files, and hold meetings within a single integrated environment.</a:t>
            </a:r>
            <a:endParaRPr lang="fr-CA"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A4EA035-694A-48F5-A539-92DBEF516EC5}"/>
              </a:ext>
            </a:extLst>
          </p:cNvPr>
          <p:cNvSpPr txBox="1"/>
          <p:nvPr/>
        </p:nvSpPr>
        <p:spPr>
          <a:xfrm>
            <a:off x="6651694" y="2356103"/>
            <a:ext cx="2373429" cy="1384995"/>
          </a:xfrm>
          <a:prstGeom prst="rect">
            <a:avLst/>
          </a:prstGeom>
          <a:noFill/>
        </p:spPr>
        <p:txBody>
          <a:bodyPr wrap="square" rtlCol="0">
            <a:spAutoFit/>
          </a:bodyPr>
          <a:lstStyle/>
          <a:p>
            <a:r>
              <a:rPr lang="en-US" sz="1200" b="1" u="sng" dirty="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Power BI: </a:t>
            </a:r>
            <a:r>
              <a:rPr lang="en-US"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short for Power Business Intelligence, is a suite of business analytics tools developed by Microsoft. It allows users to visualize data, share insights across an organization, or embed them in an app or website.</a:t>
            </a:r>
            <a:endParaRPr lang="fr-CA"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F4A85E03-99BB-4B2F-A171-CACE3CDE0AF7}"/>
              </a:ext>
            </a:extLst>
          </p:cNvPr>
          <p:cNvSpPr txBox="1"/>
          <p:nvPr/>
        </p:nvSpPr>
        <p:spPr>
          <a:xfrm>
            <a:off x="6617574" y="3597100"/>
            <a:ext cx="2546849" cy="1384995"/>
          </a:xfrm>
          <a:prstGeom prst="rect">
            <a:avLst/>
          </a:prstGeom>
          <a:noFill/>
        </p:spPr>
        <p:txBody>
          <a:bodyPr wrap="square" rtlCol="0">
            <a:spAutoFit/>
          </a:bodyPr>
          <a:lstStyle/>
          <a:p>
            <a:r>
              <a:rPr lang="fr-CA" sz="1200" b="1" u="sng" dirty="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One drive: </a:t>
            </a:r>
            <a:r>
              <a:rPr lang="en-US" dirty="0"/>
              <a:t> </a:t>
            </a:r>
            <a:r>
              <a:rPr lang="en-US"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developed by Microsoft, is a cloud-based file hosting and synchronization service. It allows</a:t>
            </a:r>
          </a:p>
          <a:p>
            <a:r>
              <a:rPr lang="en-US"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users to store files and data in the</a:t>
            </a:r>
          </a:p>
          <a:p>
            <a:r>
              <a:rPr lang="en-US"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cloud, making them accessible from</a:t>
            </a:r>
          </a:p>
          <a:p>
            <a:r>
              <a:rPr lang="en-US"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various devices</a:t>
            </a:r>
            <a:r>
              <a:rPr lang="en-US" dirty="0"/>
              <a:t>.</a:t>
            </a:r>
            <a:endParaRPr lang="fr-CA" dirty="0"/>
          </a:p>
        </p:txBody>
      </p:sp>
      <p:sp>
        <p:nvSpPr>
          <p:cNvPr id="25" name="TextBox 24">
            <a:extLst>
              <a:ext uri="{FF2B5EF4-FFF2-40B4-BE49-F238E27FC236}">
                <a16:creationId xmlns:a16="http://schemas.microsoft.com/office/drawing/2014/main" id="{58E3F92C-F378-4F01-94CF-37D0D0E6EC89}"/>
              </a:ext>
            </a:extLst>
          </p:cNvPr>
          <p:cNvSpPr txBox="1"/>
          <p:nvPr/>
        </p:nvSpPr>
        <p:spPr>
          <a:xfrm>
            <a:off x="7918586" y="5325610"/>
            <a:ext cx="895366" cy="369332"/>
          </a:xfrm>
          <a:prstGeom prst="rect">
            <a:avLst/>
          </a:prstGeom>
          <a:noFill/>
        </p:spPr>
        <p:txBody>
          <a:bodyPr wrap="square" rtlCol="0">
            <a:spAutoFit/>
          </a:bodyPr>
          <a:lstStyle/>
          <a:p>
            <a:endParaRPr lang="fr-CA" dirty="0"/>
          </a:p>
        </p:txBody>
      </p:sp>
      <p:sp>
        <p:nvSpPr>
          <p:cNvPr id="26" name="TextBox 25">
            <a:extLst>
              <a:ext uri="{FF2B5EF4-FFF2-40B4-BE49-F238E27FC236}">
                <a16:creationId xmlns:a16="http://schemas.microsoft.com/office/drawing/2014/main" id="{5F8DD05B-4842-43C4-B3B0-A74703D6F1FF}"/>
              </a:ext>
            </a:extLst>
          </p:cNvPr>
          <p:cNvSpPr txBox="1"/>
          <p:nvPr/>
        </p:nvSpPr>
        <p:spPr>
          <a:xfrm>
            <a:off x="4272284" y="4962071"/>
            <a:ext cx="4926259" cy="1015663"/>
          </a:xfrm>
          <a:prstGeom prst="rect">
            <a:avLst/>
          </a:prstGeom>
          <a:noFill/>
        </p:spPr>
        <p:txBody>
          <a:bodyPr wrap="square" rtlCol="0">
            <a:spAutoFit/>
          </a:bodyPr>
          <a:lstStyle/>
          <a:p>
            <a:r>
              <a:rPr lang="en-US" sz="1200" b="1" u="sng" dirty="0">
                <a:solidFill>
                  <a:prstClr val="black">
                    <a:hueOff val="0"/>
                    <a:satOff val="0"/>
                    <a:lumOff val="0"/>
                    <a:alphaOff val="0"/>
                  </a:prst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SQL:</a:t>
            </a:r>
            <a:r>
              <a:rPr lang="en-US" dirty="0"/>
              <a:t> </a:t>
            </a:r>
            <a:r>
              <a:rPr lang="en-US" sz="1200" dirty="0">
                <a:solidFill>
                  <a:prstClr val="black">
                    <a:hueOff val="0"/>
                    <a:satOff val="0"/>
                    <a:lumOff val="0"/>
                    <a:alphaOff val="0"/>
                  </a:prst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which stands for Structured Query Language, is a standardized programming language designed for managing and manipulating relational databases. It is used to interact with relational data base management systems (RDBMS) or for relational database-like structures</a:t>
            </a:r>
            <a:r>
              <a:rPr lang="en-US" dirty="0"/>
              <a:t>.</a:t>
            </a:r>
            <a:endParaRPr lang="fr-CA" dirty="0"/>
          </a:p>
        </p:txBody>
      </p:sp>
      <p:sp>
        <p:nvSpPr>
          <p:cNvPr id="27" name="TextBox 26">
            <a:extLst>
              <a:ext uri="{FF2B5EF4-FFF2-40B4-BE49-F238E27FC236}">
                <a16:creationId xmlns:a16="http://schemas.microsoft.com/office/drawing/2014/main" id="{C6D26826-204F-4F63-9742-139E51C56189}"/>
              </a:ext>
            </a:extLst>
          </p:cNvPr>
          <p:cNvSpPr txBox="1"/>
          <p:nvPr/>
        </p:nvSpPr>
        <p:spPr>
          <a:xfrm>
            <a:off x="5596759" y="5430960"/>
            <a:ext cx="1228355" cy="369332"/>
          </a:xfrm>
          <a:prstGeom prst="rect">
            <a:avLst/>
          </a:prstGeom>
          <a:noFill/>
        </p:spPr>
        <p:txBody>
          <a:bodyPr wrap="square" rtlCol="0">
            <a:spAutoFit/>
          </a:bodyPr>
          <a:lstStyle/>
          <a:p>
            <a:endParaRPr lang="fr-CA" dirty="0"/>
          </a:p>
        </p:txBody>
      </p:sp>
      <p:sp>
        <p:nvSpPr>
          <p:cNvPr id="31" name="Rectangle 30">
            <a:extLst>
              <a:ext uri="{FF2B5EF4-FFF2-40B4-BE49-F238E27FC236}">
                <a16:creationId xmlns:a16="http://schemas.microsoft.com/office/drawing/2014/main" id="{EA3AE0A2-C74E-47FF-94D7-69BD4C8A34AB}"/>
              </a:ext>
            </a:extLst>
          </p:cNvPr>
          <p:cNvSpPr/>
          <p:nvPr/>
        </p:nvSpPr>
        <p:spPr>
          <a:xfrm>
            <a:off x="3741028" y="-111871"/>
            <a:ext cx="4842223" cy="923330"/>
          </a:xfrm>
          <a:prstGeom prst="rect">
            <a:avLst/>
          </a:prstGeom>
          <a:noFill/>
        </p:spPr>
        <p:txBody>
          <a:bodyPr wrap="none" lIns="91440" tIns="45720" rIns="91440" bIns="45720">
            <a:spAutoFit/>
          </a:bodyPr>
          <a:lstStyle/>
          <a:p>
            <a:pPr algn="ctr"/>
            <a:r>
              <a:rPr lang="fr-CA" sz="5400" b="1" u="sng" cap="none" spc="50" dirty="0">
                <a:ln w="0"/>
                <a:solidFill>
                  <a:schemeClr val="bg2"/>
                </a:solidFill>
                <a:effectLst>
                  <a:innerShdw blurRad="63500" dist="50800" dir="13500000">
                    <a:srgbClr val="000000">
                      <a:alpha val="50000"/>
                    </a:srgbClr>
                  </a:innerShdw>
                </a:effectLst>
              </a:rPr>
              <a:t>Microsoft </a:t>
            </a:r>
            <a:r>
              <a:rPr lang="en-GB" sz="5400" b="1" u="sng" cap="none" spc="50" dirty="0">
                <a:ln w="0"/>
                <a:solidFill>
                  <a:schemeClr val="bg2"/>
                </a:solidFill>
                <a:effectLst>
                  <a:innerShdw blurRad="63500" dist="50800" dir="13500000">
                    <a:srgbClr val="000000">
                      <a:alpha val="50000"/>
                    </a:srgbClr>
                  </a:innerShdw>
                </a:effectLst>
              </a:rPr>
              <a:t>tools</a:t>
            </a:r>
            <a:r>
              <a:rPr lang="fr-CA" sz="5400" b="1" u="sng" cap="none" spc="50" dirty="0">
                <a:ln w="0"/>
                <a:solidFill>
                  <a:schemeClr val="bg2"/>
                </a:solidFill>
                <a:effectLst>
                  <a:innerShdw blurRad="63500" dist="50800" dir="13500000">
                    <a:srgbClr val="000000">
                      <a:alpha val="50000"/>
                    </a:srgbClr>
                  </a:innerShdw>
                </a:effectLst>
              </a:rPr>
              <a:t>:</a:t>
            </a:r>
          </a:p>
        </p:txBody>
      </p:sp>
    </p:spTree>
    <p:extLst>
      <p:ext uri="{BB962C8B-B14F-4D97-AF65-F5344CB8AC3E}">
        <p14:creationId xmlns:p14="http://schemas.microsoft.com/office/powerpoint/2010/main" val="754762381"/>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56950" y="37474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492014" y="578218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773412" y="6341819"/>
            <a:ext cx="609600" cy="5975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1363" y="581668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0" y="0"/>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34975" y="5400976"/>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227397" y="541300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2" name="Date Placeholder 1">
            <a:extLst>
              <a:ext uri="{FF2B5EF4-FFF2-40B4-BE49-F238E27FC236}">
                <a16:creationId xmlns:a16="http://schemas.microsoft.com/office/drawing/2014/main" id="{0598D9B7-3651-464D-B829-551765F72581}"/>
              </a:ext>
            </a:extLst>
          </p:cNvPr>
          <p:cNvSpPr>
            <a:spLocks noGrp="1"/>
          </p:cNvSpPr>
          <p:nvPr>
            <p:ph type="dt" sz="half" idx="10"/>
          </p:nvPr>
        </p:nvSpPr>
        <p:spPr/>
        <p:txBody>
          <a:bodyPr/>
          <a:lstStyle/>
          <a:p>
            <a:fld id="{2A205709-0DB2-4312-BAED-0B4305D3EF31}" type="datetime1">
              <a:rPr lang="fr-CA" smtClean="0">
                <a:solidFill>
                  <a:schemeClr val="tx1"/>
                </a:solidFill>
              </a:rPr>
              <a:t>2024-01-05</a:t>
            </a:fld>
            <a:endParaRPr lang="fr-CA" dirty="0">
              <a:solidFill>
                <a:schemeClr val="tx1"/>
              </a:solidFill>
            </a:endParaRPr>
          </a:p>
        </p:txBody>
      </p:sp>
      <p:sp>
        <p:nvSpPr>
          <p:cNvPr id="3" name="Footer Placeholder 2">
            <a:extLst>
              <a:ext uri="{FF2B5EF4-FFF2-40B4-BE49-F238E27FC236}">
                <a16:creationId xmlns:a16="http://schemas.microsoft.com/office/drawing/2014/main" id="{568A8125-23A8-4A04-BA0E-EE899750030C}"/>
              </a:ext>
            </a:extLst>
          </p:cNvPr>
          <p:cNvSpPr>
            <a:spLocks noGrp="1"/>
          </p:cNvSpPr>
          <p:nvPr>
            <p:ph type="ftr" sz="quarter" idx="11"/>
          </p:nvPr>
        </p:nvSpPr>
        <p:spPr/>
        <p:txBody>
          <a:bodyPr/>
          <a:lstStyle/>
          <a:p>
            <a:r>
              <a:rPr lang="fr-CA">
                <a:solidFill>
                  <a:schemeClr val="tx1"/>
                </a:solidFill>
              </a:rPr>
              <a:t>Group 22 </a:t>
            </a:r>
            <a:endParaRPr lang="fr-CA" dirty="0">
              <a:solidFill>
                <a:schemeClr val="tx1"/>
              </a:solidFill>
            </a:endParaRPr>
          </a:p>
        </p:txBody>
      </p:sp>
      <p:sp>
        <p:nvSpPr>
          <p:cNvPr id="4" name="Slide Number Placeholder 3">
            <a:extLst>
              <a:ext uri="{FF2B5EF4-FFF2-40B4-BE49-F238E27FC236}">
                <a16:creationId xmlns:a16="http://schemas.microsoft.com/office/drawing/2014/main" id="{06DD98F1-CA17-42C8-80BD-25EE7467455C}"/>
              </a:ext>
            </a:extLst>
          </p:cNvPr>
          <p:cNvSpPr>
            <a:spLocks noGrp="1"/>
          </p:cNvSpPr>
          <p:nvPr>
            <p:ph type="sldNum" sz="quarter" idx="12"/>
          </p:nvPr>
        </p:nvSpPr>
        <p:spPr/>
        <p:txBody>
          <a:bodyPr/>
          <a:lstStyle/>
          <a:p>
            <a:fld id="{7E67FF1A-E00A-4A47-AB7E-0EC83A67984E}" type="slidenum">
              <a:rPr lang="fr-CA" smtClean="0">
                <a:solidFill>
                  <a:schemeClr val="tx1"/>
                </a:solidFill>
              </a:rPr>
              <a:t>12</a:t>
            </a:fld>
            <a:endParaRPr lang="fr-CA" dirty="0">
              <a:solidFill>
                <a:schemeClr val="tx1"/>
              </a:solidFill>
            </a:endParaRPr>
          </a:p>
        </p:txBody>
      </p:sp>
      <p:sp>
        <p:nvSpPr>
          <p:cNvPr id="9" name="Rectangle: Top Corners One Rounded and One Snipped 8">
            <a:extLst>
              <a:ext uri="{FF2B5EF4-FFF2-40B4-BE49-F238E27FC236}">
                <a16:creationId xmlns:a16="http://schemas.microsoft.com/office/drawing/2014/main" id="{07AEFAB6-5BC9-4440-B3E2-A648611FA6D9}"/>
              </a:ext>
            </a:extLst>
          </p:cNvPr>
          <p:cNvSpPr/>
          <p:nvPr/>
        </p:nvSpPr>
        <p:spPr>
          <a:xfrm>
            <a:off x="879239" y="1496434"/>
            <a:ext cx="3080216" cy="2315447"/>
          </a:xfrm>
          <a:prstGeom prst="snipRoundRect">
            <a:avLst/>
          </a:prstGeom>
          <a:noFill/>
          <a:ln w="38100"/>
          <a:effectLst>
            <a:outerShdw blurRad="50800" dist="38100" dir="13500000" algn="b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Rectangle: Top Corners One Rounded and One Snipped 28">
            <a:extLst>
              <a:ext uri="{FF2B5EF4-FFF2-40B4-BE49-F238E27FC236}">
                <a16:creationId xmlns:a16="http://schemas.microsoft.com/office/drawing/2014/main" id="{48DBA73B-0491-479B-9C2B-1F00D904AE5B}"/>
              </a:ext>
            </a:extLst>
          </p:cNvPr>
          <p:cNvSpPr/>
          <p:nvPr/>
        </p:nvSpPr>
        <p:spPr>
          <a:xfrm>
            <a:off x="1233105" y="4138217"/>
            <a:ext cx="3080216" cy="2315447"/>
          </a:xfrm>
          <a:prstGeom prst="snipRoundRect">
            <a:avLst/>
          </a:prstGeom>
          <a:noFill/>
          <a:ln w="38100"/>
          <a:effectLst>
            <a:outerShdw blurRad="50800" dist="38100" dir="13500000" algn="b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Top Corners One Rounded and One Snipped 29">
            <a:extLst>
              <a:ext uri="{FF2B5EF4-FFF2-40B4-BE49-F238E27FC236}">
                <a16:creationId xmlns:a16="http://schemas.microsoft.com/office/drawing/2014/main" id="{EE9B103D-BD73-422B-8B38-B596CD543C0E}"/>
              </a:ext>
            </a:extLst>
          </p:cNvPr>
          <p:cNvSpPr/>
          <p:nvPr/>
        </p:nvSpPr>
        <p:spPr>
          <a:xfrm>
            <a:off x="9011250" y="1478775"/>
            <a:ext cx="3080216" cy="2315447"/>
          </a:xfrm>
          <a:prstGeom prst="snipRoundRect">
            <a:avLst/>
          </a:prstGeom>
          <a:noFill/>
          <a:ln w="38100"/>
          <a:effectLst>
            <a:outerShdw blurRad="50800" dist="38100" dir="13500000" algn="b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Rectangle: Top Corners One Rounded and One Snipped 30">
            <a:extLst>
              <a:ext uri="{FF2B5EF4-FFF2-40B4-BE49-F238E27FC236}">
                <a16:creationId xmlns:a16="http://schemas.microsoft.com/office/drawing/2014/main" id="{B45D0938-2B3E-4979-8B34-70AF73D786A5}"/>
              </a:ext>
            </a:extLst>
          </p:cNvPr>
          <p:cNvSpPr/>
          <p:nvPr/>
        </p:nvSpPr>
        <p:spPr>
          <a:xfrm>
            <a:off x="5010713" y="1475466"/>
            <a:ext cx="3080216" cy="2315447"/>
          </a:xfrm>
          <a:prstGeom prst="snipRoundRect">
            <a:avLst/>
          </a:prstGeom>
          <a:noFill/>
          <a:ln w="38100"/>
          <a:effectLst>
            <a:outerShdw blurRad="50800" dist="38100" dir="13500000" algn="b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Rectangle: Top Corners One Rounded and One Snipped 31">
            <a:extLst>
              <a:ext uri="{FF2B5EF4-FFF2-40B4-BE49-F238E27FC236}">
                <a16:creationId xmlns:a16="http://schemas.microsoft.com/office/drawing/2014/main" id="{1ECC7800-2D0D-4457-8FBF-1DB849195CE3}"/>
              </a:ext>
            </a:extLst>
          </p:cNvPr>
          <p:cNvSpPr/>
          <p:nvPr/>
        </p:nvSpPr>
        <p:spPr>
          <a:xfrm>
            <a:off x="8833104" y="4175269"/>
            <a:ext cx="3146251" cy="2315447"/>
          </a:xfrm>
          <a:prstGeom prst="snipRoundRect">
            <a:avLst/>
          </a:prstGeom>
          <a:noFill/>
          <a:ln w="38100"/>
          <a:effectLst>
            <a:outerShdw blurRad="50800" dist="38100" dir="13500000" algn="b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Rectangle: Top Corners One Rounded and One Snipped 32">
            <a:extLst>
              <a:ext uri="{FF2B5EF4-FFF2-40B4-BE49-F238E27FC236}">
                <a16:creationId xmlns:a16="http://schemas.microsoft.com/office/drawing/2014/main" id="{361CB0DB-368B-4F71-AE70-2ADCEBEF6268}"/>
              </a:ext>
            </a:extLst>
          </p:cNvPr>
          <p:cNvSpPr/>
          <p:nvPr/>
        </p:nvSpPr>
        <p:spPr>
          <a:xfrm>
            <a:off x="4937562" y="4089560"/>
            <a:ext cx="3080216" cy="2315447"/>
          </a:xfrm>
          <a:prstGeom prst="snipRoundRect">
            <a:avLst/>
          </a:prstGeom>
          <a:noFill/>
          <a:ln w="38100"/>
          <a:effectLst>
            <a:outerShdw blurRad="50800" dist="38100" dir="13500000" algn="b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TextBox 10">
            <a:extLst>
              <a:ext uri="{FF2B5EF4-FFF2-40B4-BE49-F238E27FC236}">
                <a16:creationId xmlns:a16="http://schemas.microsoft.com/office/drawing/2014/main" id="{74190CE7-5C0E-48F8-A7D4-56DFA6133B9A}"/>
              </a:ext>
            </a:extLst>
          </p:cNvPr>
          <p:cNvSpPr txBox="1"/>
          <p:nvPr/>
        </p:nvSpPr>
        <p:spPr>
          <a:xfrm>
            <a:off x="1594034" y="1478068"/>
            <a:ext cx="1896979" cy="369332"/>
          </a:xfrm>
          <a:prstGeom prst="rect">
            <a:avLst/>
          </a:prstGeom>
          <a:noFill/>
        </p:spPr>
        <p:txBody>
          <a:bodyPr wrap="square" rtlCol="0">
            <a:spAutoFit/>
          </a:bodyPr>
          <a:lstStyle/>
          <a:p>
            <a:pPr marL="285750" indent="-285750">
              <a:buFont typeface="Wingdings" panose="05000000000000000000" pitchFamily="2" charset="2"/>
              <a:buChar char="q"/>
            </a:pPr>
            <a:r>
              <a:rPr lang="fr-CA" b="1" u="sng" dirty="0">
                <a:solidFill>
                  <a:srgbClr val="FF0000"/>
                </a:solidFill>
              </a:rPr>
              <a:t>web browsers:</a:t>
            </a:r>
          </a:p>
        </p:txBody>
      </p:sp>
      <p:sp>
        <p:nvSpPr>
          <p:cNvPr id="12" name="TextBox 11">
            <a:extLst>
              <a:ext uri="{FF2B5EF4-FFF2-40B4-BE49-F238E27FC236}">
                <a16:creationId xmlns:a16="http://schemas.microsoft.com/office/drawing/2014/main" id="{F6E646C7-5B9A-4FDF-8B14-ECA8052B873D}"/>
              </a:ext>
            </a:extLst>
          </p:cNvPr>
          <p:cNvSpPr txBox="1"/>
          <p:nvPr/>
        </p:nvSpPr>
        <p:spPr>
          <a:xfrm>
            <a:off x="1225036" y="1964371"/>
            <a:ext cx="2978800" cy="1384995"/>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often simply referred to as a</a:t>
            </a:r>
          </a:p>
          <a:p>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browser</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is a software application used to access and navigate the World Wide Web. It allows users to view and interact with web pages, multimedia content, and other online resources.</a:t>
            </a:r>
            <a:endParaRPr lang="fr-CA"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657F8B04-EF06-40DA-8E99-248F4F016CFD}"/>
              </a:ext>
            </a:extLst>
          </p:cNvPr>
          <p:cNvSpPr/>
          <p:nvPr/>
        </p:nvSpPr>
        <p:spPr>
          <a:xfrm>
            <a:off x="19578" y="2131110"/>
            <a:ext cx="1251111" cy="1229627"/>
          </a:xfrm>
          <a:prstGeom prst="ellipse">
            <a:avLst/>
          </a:prstGeom>
          <a:blipFill>
            <a:blip r:embed="rId7"/>
            <a:stretch>
              <a:fillRect l="-17642" t="4253" r="-74358" b="-4253"/>
            </a:stretch>
          </a:blip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TextBox 26">
            <a:extLst>
              <a:ext uri="{FF2B5EF4-FFF2-40B4-BE49-F238E27FC236}">
                <a16:creationId xmlns:a16="http://schemas.microsoft.com/office/drawing/2014/main" id="{BB835BA9-1B7E-472F-AB15-2D693DDB6C03}"/>
              </a:ext>
            </a:extLst>
          </p:cNvPr>
          <p:cNvSpPr txBox="1"/>
          <p:nvPr/>
        </p:nvSpPr>
        <p:spPr>
          <a:xfrm>
            <a:off x="5495807" y="1415132"/>
            <a:ext cx="2398426" cy="646331"/>
          </a:xfrm>
          <a:prstGeom prst="rect">
            <a:avLst/>
          </a:prstGeom>
          <a:noFill/>
        </p:spPr>
        <p:txBody>
          <a:bodyPr wrap="square" rtlCol="0">
            <a:spAutoFit/>
          </a:bodyPr>
          <a:lstStyle/>
          <a:p>
            <a:pPr marL="285750" indent="-285750">
              <a:buFont typeface="Wingdings" panose="05000000000000000000" pitchFamily="2" charset="2"/>
              <a:buChar char="q"/>
            </a:pPr>
            <a:r>
              <a:rPr lang="en-US" b="1" u="sng" dirty="0">
                <a:solidFill>
                  <a:srgbClr val="FF0000"/>
                </a:solidFill>
              </a:rPr>
              <a:t>Hypertext Mark up Language</a:t>
            </a:r>
            <a:r>
              <a:rPr lang="en-US" b="1" u="sng" dirty="0">
                <a:solidFill>
                  <a:srgbClr val="FFFF00"/>
                </a:solidFill>
              </a:rPr>
              <a:t>(HTML)</a:t>
            </a:r>
            <a:r>
              <a:rPr lang="en-US" b="1" u="sng" dirty="0">
                <a:solidFill>
                  <a:srgbClr val="FF0000"/>
                </a:solidFill>
              </a:rPr>
              <a:t>:</a:t>
            </a:r>
            <a:endParaRPr lang="fr-CA" b="1" u="sng" dirty="0">
              <a:solidFill>
                <a:srgbClr val="FF0000"/>
              </a:solidFill>
            </a:endParaRPr>
          </a:p>
        </p:txBody>
      </p:sp>
      <p:sp>
        <p:nvSpPr>
          <p:cNvPr id="28" name="TextBox 27">
            <a:extLst>
              <a:ext uri="{FF2B5EF4-FFF2-40B4-BE49-F238E27FC236}">
                <a16:creationId xmlns:a16="http://schemas.microsoft.com/office/drawing/2014/main" id="{3DF20C8B-2B73-4204-AE79-66615368D26D}"/>
              </a:ext>
            </a:extLst>
          </p:cNvPr>
          <p:cNvSpPr txBox="1"/>
          <p:nvPr/>
        </p:nvSpPr>
        <p:spPr>
          <a:xfrm>
            <a:off x="5213286" y="2036670"/>
            <a:ext cx="3075793" cy="1600438"/>
          </a:xfrm>
          <a:prstGeom prst="rect">
            <a:avLst/>
          </a:prstGeom>
          <a:noFill/>
        </p:spPr>
        <p:txBody>
          <a:bodyPr wrap="square" rtlCol="0">
            <a:spAutoFit/>
          </a:bodyPr>
          <a:lstStyle>
            <a:defPPr>
              <a:defRPr lang="fr-FR"/>
            </a:defPPr>
          </a:lstStyle>
          <a:p>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Is the standard mark-up language used to create and design documents on the World Wide Web. It is the backbone of web content and provides a structured way to organize and present information, including text, images, links, forms, and multimedia.</a:t>
            </a:r>
            <a:endParaRPr lang="fr-CA"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9" name="Oval 38">
            <a:extLst>
              <a:ext uri="{FF2B5EF4-FFF2-40B4-BE49-F238E27FC236}">
                <a16:creationId xmlns:a16="http://schemas.microsoft.com/office/drawing/2014/main" id="{1D366AB9-49AA-4D8B-9130-6CB99899921A}"/>
              </a:ext>
            </a:extLst>
          </p:cNvPr>
          <p:cNvSpPr/>
          <p:nvPr/>
        </p:nvSpPr>
        <p:spPr>
          <a:xfrm>
            <a:off x="3984811" y="2064653"/>
            <a:ext cx="1288468" cy="1098657"/>
          </a:xfrm>
          <a:prstGeom prst="ellipse">
            <a:avLst/>
          </a:prstGeom>
          <a:blipFill>
            <a:blip r:embed="rId8"/>
            <a:stretch>
              <a:fillRect l="-43998" t="1614" r="-48002" b="-1614"/>
            </a:stretch>
          </a:blip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48" name="TextBox 2047">
            <a:extLst>
              <a:ext uri="{FF2B5EF4-FFF2-40B4-BE49-F238E27FC236}">
                <a16:creationId xmlns:a16="http://schemas.microsoft.com/office/drawing/2014/main" id="{F99FB395-A424-4A53-8ED2-66FF7CAF0256}"/>
              </a:ext>
            </a:extLst>
          </p:cNvPr>
          <p:cNvSpPr txBox="1"/>
          <p:nvPr/>
        </p:nvSpPr>
        <p:spPr>
          <a:xfrm>
            <a:off x="9252210" y="1441887"/>
            <a:ext cx="2598295" cy="646331"/>
          </a:xfrm>
          <a:prstGeom prst="rect">
            <a:avLst/>
          </a:prstGeom>
          <a:noFill/>
        </p:spPr>
        <p:txBody>
          <a:bodyPr wrap="square" rtlCol="0">
            <a:spAutoFit/>
          </a:bodyPr>
          <a:lstStyle/>
          <a:p>
            <a:pPr marL="285750" indent="-285750">
              <a:buFont typeface="Wingdings" panose="05000000000000000000" pitchFamily="2" charset="2"/>
              <a:buChar char="q"/>
            </a:pPr>
            <a:r>
              <a:rPr lang="en-GB" b="1" u="sng" dirty="0">
                <a:solidFill>
                  <a:srgbClr val="FF0000"/>
                </a:solidFill>
              </a:rPr>
              <a:t>Hypertext </a:t>
            </a:r>
            <a:r>
              <a:rPr lang="fr-CA" b="1" u="sng" dirty="0">
                <a:solidFill>
                  <a:srgbClr val="FF0000"/>
                </a:solidFill>
              </a:rPr>
              <a:t>Transfer Protocol </a:t>
            </a:r>
            <a:r>
              <a:rPr lang="fr-CA" b="1" u="sng" dirty="0">
                <a:solidFill>
                  <a:srgbClr val="FFFF00"/>
                </a:solidFill>
              </a:rPr>
              <a:t>(HTTP)</a:t>
            </a:r>
            <a:r>
              <a:rPr lang="fr-CA" b="1" u="sng" dirty="0">
                <a:solidFill>
                  <a:srgbClr val="FF0000"/>
                </a:solidFill>
              </a:rPr>
              <a:t>:</a:t>
            </a:r>
          </a:p>
        </p:txBody>
      </p:sp>
      <p:sp>
        <p:nvSpPr>
          <p:cNvPr id="2049" name="TextBox 2048">
            <a:extLst>
              <a:ext uri="{FF2B5EF4-FFF2-40B4-BE49-F238E27FC236}">
                <a16:creationId xmlns:a16="http://schemas.microsoft.com/office/drawing/2014/main" id="{472F62CF-0CF4-4D5E-95C7-4F67595E76DE}"/>
              </a:ext>
            </a:extLst>
          </p:cNvPr>
          <p:cNvSpPr txBox="1"/>
          <p:nvPr/>
        </p:nvSpPr>
        <p:spPr>
          <a:xfrm>
            <a:off x="9412832" y="2035346"/>
            <a:ext cx="2437673" cy="1815882"/>
          </a:xfrm>
          <a:prstGeom prst="rect">
            <a:avLst/>
          </a:prstGeom>
          <a:noFill/>
        </p:spPr>
        <p:txBody>
          <a:bodyPr wrap="square" rtlCol="0">
            <a:spAutoFit/>
          </a:bodyPr>
          <a:lstStyle>
            <a:defPPr>
              <a:defRPr lang="fr-FR"/>
            </a:defPPr>
          </a:lstStyle>
          <a:p>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is an application protocol used for transmitting hypermedia documents, such as HTML. It is the foundation of data communication on the World Wide Web and is used for transferring various types of media .</a:t>
            </a:r>
            <a:endParaRPr lang="fr-CA"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3" name="Oval 42">
            <a:extLst>
              <a:ext uri="{FF2B5EF4-FFF2-40B4-BE49-F238E27FC236}">
                <a16:creationId xmlns:a16="http://schemas.microsoft.com/office/drawing/2014/main" id="{2C187C0F-58A3-44F1-A55F-8C1D4C2FBA3B}"/>
              </a:ext>
            </a:extLst>
          </p:cNvPr>
          <p:cNvSpPr/>
          <p:nvPr/>
        </p:nvSpPr>
        <p:spPr>
          <a:xfrm>
            <a:off x="8091649" y="1992368"/>
            <a:ext cx="1288468" cy="1098657"/>
          </a:xfrm>
          <a:prstGeom prst="ellipse">
            <a:avLst/>
          </a:prstGeom>
          <a:blipFill>
            <a:blip r:embed="rId9"/>
            <a:stretch>
              <a:fillRect l="-27629" r="-64371"/>
            </a:stretch>
          </a:blip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51" name="TextBox 2050">
            <a:extLst>
              <a:ext uri="{FF2B5EF4-FFF2-40B4-BE49-F238E27FC236}">
                <a16:creationId xmlns:a16="http://schemas.microsoft.com/office/drawing/2014/main" id="{5A33F040-6CC0-4022-B22F-099FBE78E629}"/>
              </a:ext>
            </a:extLst>
          </p:cNvPr>
          <p:cNvSpPr txBox="1"/>
          <p:nvPr/>
        </p:nvSpPr>
        <p:spPr>
          <a:xfrm>
            <a:off x="1837376" y="4129412"/>
            <a:ext cx="1718441" cy="369332"/>
          </a:xfrm>
          <a:prstGeom prst="rect">
            <a:avLst/>
          </a:prstGeom>
          <a:noFill/>
        </p:spPr>
        <p:txBody>
          <a:bodyPr wrap="square" rtlCol="0">
            <a:spAutoFit/>
          </a:bodyPr>
          <a:lstStyle/>
          <a:p>
            <a:pPr marL="285750" indent="-285750">
              <a:buFont typeface="Wingdings" panose="05000000000000000000" pitchFamily="2" charset="2"/>
              <a:buChar char="q"/>
            </a:pPr>
            <a:r>
              <a:rPr lang="fr-CA" b="1" u="sng" dirty="0">
                <a:solidFill>
                  <a:srgbClr val="FF0000"/>
                </a:solidFill>
              </a:rPr>
              <a:t>web server:</a:t>
            </a:r>
          </a:p>
        </p:txBody>
      </p:sp>
      <p:sp>
        <p:nvSpPr>
          <p:cNvPr id="2053" name="TextBox 2052">
            <a:extLst>
              <a:ext uri="{FF2B5EF4-FFF2-40B4-BE49-F238E27FC236}">
                <a16:creationId xmlns:a16="http://schemas.microsoft.com/office/drawing/2014/main" id="{44898F69-3568-4500-9EAB-11BFCE0E147E}"/>
              </a:ext>
            </a:extLst>
          </p:cNvPr>
          <p:cNvSpPr txBox="1"/>
          <p:nvPr/>
        </p:nvSpPr>
        <p:spPr>
          <a:xfrm>
            <a:off x="1401587" y="4452434"/>
            <a:ext cx="2994186" cy="1815882"/>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software or hardware stores, processes, and delivers web content to</a:t>
            </a:r>
          </a:p>
          <a:p>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clients over the Internet. It plays a crucial role in the client-server model of the World Wide Web, handling requests from web browsers and serving web pages, files, and other resources to users.</a:t>
            </a:r>
            <a:endParaRPr lang="fr-CA"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6" name="Oval 45">
            <a:extLst>
              <a:ext uri="{FF2B5EF4-FFF2-40B4-BE49-F238E27FC236}">
                <a16:creationId xmlns:a16="http://schemas.microsoft.com/office/drawing/2014/main" id="{D6A9C08F-1AAE-42CE-A6CE-4D3CB2D8D9F9}"/>
              </a:ext>
            </a:extLst>
          </p:cNvPr>
          <p:cNvSpPr/>
          <p:nvPr/>
        </p:nvSpPr>
        <p:spPr>
          <a:xfrm>
            <a:off x="212644" y="4507507"/>
            <a:ext cx="1251111" cy="1229627"/>
          </a:xfrm>
          <a:prstGeom prst="ellipse">
            <a:avLst/>
          </a:prstGeom>
          <a:blipFill>
            <a:blip r:embed="rId10"/>
            <a:stretch>
              <a:fillRect l="-32509" t="-3352" r="-59491" b="3352"/>
            </a:stretch>
          </a:blip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055" name="TextBox 2054">
            <a:extLst>
              <a:ext uri="{FF2B5EF4-FFF2-40B4-BE49-F238E27FC236}">
                <a16:creationId xmlns:a16="http://schemas.microsoft.com/office/drawing/2014/main" id="{2E7B60C8-B908-4939-BB90-ACD0E35266FE}"/>
              </a:ext>
            </a:extLst>
          </p:cNvPr>
          <p:cNvSpPr txBox="1"/>
          <p:nvPr/>
        </p:nvSpPr>
        <p:spPr>
          <a:xfrm>
            <a:off x="5495807" y="4138216"/>
            <a:ext cx="1622412" cy="646331"/>
          </a:xfrm>
          <a:prstGeom prst="rect">
            <a:avLst/>
          </a:prstGeom>
          <a:noFill/>
        </p:spPr>
        <p:txBody>
          <a:bodyPr wrap="square" rtlCol="0">
            <a:spAutoFit/>
          </a:bodyPr>
          <a:lstStyle/>
          <a:p>
            <a:pPr marL="285750" indent="-285750">
              <a:buFont typeface="Wingdings" panose="05000000000000000000" pitchFamily="2" charset="2"/>
              <a:buChar char="q"/>
            </a:pPr>
            <a:r>
              <a:rPr lang="en-GB" b="1" u="sng" dirty="0">
                <a:solidFill>
                  <a:srgbClr val="FF0000"/>
                </a:solidFill>
              </a:rPr>
              <a:t>multimedia</a:t>
            </a:r>
            <a:r>
              <a:rPr lang="fr-CA" b="1" u="sng" dirty="0">
                <a:solidFill>
                  <a:srgbClr val="FF0000"/>
                </a:solidFill>
              </a:rPr>
              <a:t> content:</a:t>
            </a:r>
          </a:p>
        </p:txBody>
      </p:sp>
      <p:sp>
        <p:nvSpPr>
          <p:cNvPr id="2059" name="TextBox 2058">
            <a:extLst>
              <a:ext uri="{FF2B5EF4-FFF2-40B4-BE49-F238E27FC236}">
                <a16:creationId xmlns:a16="http://schemas.microsoft.com/office/drawing/2014/main" id="{93DB9EA6-9677-4B40-BC91-0C146D021816}"/>
              </a:ext>
            </a:extLst>
          </p:cNvPr>
          <p:cNvSpPr txBox="1"/>
          <p:nvPr/>
        </p:nvSpPr>
        <p:spPr>
          <a:xfrm>
            <a:off x="5584902" y="4774081"/>
            <a:ext cx="2704120" cy="1384995"/>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Multimedia content refers to content that incorporates a combination of different media</a:t>
            </a:r>
          </a:p>
          <a:p>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elements, such as text, images, audio, video, animations, and interactive elements.</a:t>
            </a:r>
            <a:endParaRPr lang="fr-CA"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AA52E28F-6A8D-4415-B642-BBBA095A5955}"/>
              </a:ext>
            </a:extLst>
          </p:cNvPr>
          <p:cNvSpPr/>
          <p:nvPr/>
        </p:nvSpPr>
        <p:spPr>
          <a:xfrm>
            <a:off x="7931228" y="4737647"/>
            <a:ext cx="1251111" cy="1229627"/>
          </a:xfrm>
          <a:prstGeom prst="ellipse">
            <a:avLst/>
          </a:prstGeom>
          <a:blipFill>
            <a:blip r:embed="rId11"/>
            <a:stretch>
              <a:fillRect l="-47199" t="591" r="-44801" b="-591"/>
            </a:stretch>
          </a:blip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51" name="Oval 50">
            <a:extLst>
              <a:ext uri="{FF2B5EF4-FFF2-40B4-BE49-F238E27FC236}">
                <a16:creationId xmlns:a16="http://schemas.microsoft.com/office/drawing/2014/main" id="{298F28B6-A527-4CB0-A20C-0FD0D61C6EC0}"/>
              </a:ext>
            </a:extLst>
          </p:cNvPr>
          <p:cNvSpPr/>
          <p:nvPr/>
        </p:nvSpPr>
        <p:spPr>
          <a:xfrm>
            <a:off x="4328345" y="4690904"/>
            <a:ext cx="1251111" cy="1229627"/>
          </a:xfrm>
          <a:prstGeom prst="ellipse">
            <a:avLst/>
          </a:prstGeom>
          <a:blipFill>
            <a:blip r:embed="rId12"/>
            <a:stretch>
              <a:fillRect l="-13526" t="2025" r="-78474" b="-2025"/>
            </a:stretch>
          </a:blip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060" name="TextBox 2059">
            <a:extLst>
              <a:ext uri="{FF2B5EF4-FFF2-40B4-BE49-F238E27FC236}">
                <a16:creationId xmlns:a16="http://schemas.microsoft.com/office/drawing/2014/main" id="{847F7AA7-5394-4149-8A19-7E2F403321A5}"/>
              </a:ext>
            </a:extLst>
          </p:cNvPr>
          <p:cNvSpPr txBox="1"/>
          <p:nvPr/>
        </p:nvSpPr>
        <p:spPr>
          <a:xfrm>
            <a:off x="9198519" y="4129268"/>
            <a:ext cx="2598295" cy="646331"/>
          </a:xfrm>
          <a:prstGeom prst="rect">
            <a:avLst/>
          </a:prstGeom>
          <a:noFill/>
        </p:spPr>
        <p:txBody>
          <a:bodyPr wrap="square" rtlCol="0">
            <a:spAutoFit/>
          </a:bodyPr>
          <a:lstStyle>
            <a:defPPr>
              <a:defRPr lang="fr-FR"/>
            </a:defPPr>
            <a:lvl1pPr marL="285750" indent="-285750">
              <a:buFont typeface="Wingdings" panose="05000000000000000000" pitchFamily="2" charset="2"/>
              <a:buChar char="q"/>
            </a:lvl1pPr>
          </a:lstStyle>
          <a:p>
            <a:r>
              <a:rPr lang="fr-CA" b="1" u="sng" dirty="0">
                <a:solidFill>
                  <a:srgbClr val="FF0000"/>
                </a:solidFill>
              </a:rPr>
              <a:t>web</a:t>
            </a:r>
            <a:r>
              <a:rPr lang="en-GB" b="1" u="sng" dirty="0">
                <a:solidFill>
                  <a:srgbClr val="FF0000"/>
                </a:solidFill>
              </a:rPr>
              <a:t> development &amp; standards </a:t>
            </a:r>
            <a:r>
              <a:rPr lang="fr-CA" b="1" u="sng" dirty="0">
                <a:solidFill>
                  <a:srgbClr val="FF0000"/>
                </a:solidFill>
              </a:rPr>
              <a:t>:</a:t>
            </a:r>
          </a:p>
        </p:txBody>
      </p:sp>
      <p:sp>
        <p:nvSpPr>
          <p:cNvPr id="2061" name="TextBox 2060">
            <a:extLst>
              <a:ext uri="{FF2B5EF4-FFF2-40B4-BE49-F238E27FC236}">
                <a16:creationId xmlns:a16="http://schemas.microsoft.com/office/drawing/2014/main" id="{E0AFC086-8841-47BB-8D88-BFBFD215F514}"/>
              </a:ext>
            </a:extLst>
          </p:cNvPr>
          <p:cNvSpPr txBox="1"/>
          <p:nvPr/>
        </p:nvSpPr>
        <p:spPr>
          <a:xfrm>
            <a:off x="9110506" y="4720927"/>
            <a:ext cx="2980960" cy="2000548"/>
          </a:xfrm>
          <a:prstGeom prst="rect">
            <a:avLst/>
          </a:prstGeom>
          <a:noFill/>
        </p:spPr>
        <p:txBody>
          <a:bodyPr wrap="square" rtlCol="0">
            <a:spAutoFit/>
          </a:bodyPr>
          <a:lstStyle/>
          <a:p>
            <a:pPr marL="285750" indent="-285750">
              <a:buFont typeface="Wingdings" panose="05000000000000000000" pitchFamily="2" charset="2"/>
              <a:buChar char="§"/>
            </a:pPr>
            <a:r>
              <a:rPr lang="en-US" sz="1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refer to the</a:t>
            </a:r>
          </a:p>
          <a:p>
            <a:r>
              <a:rPr lang="en-US" sz="1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tools, programming languages, frameworks, and software components that developers</a:t>
            </a:r>
          </a:p>
          <a:p>
            <a:r>
              <a:rPr lang="en-US" sz="1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to create, build, and maintain websites and web applications.</a:t>
            </a:r>
          </a:p>
          <a:p>
            <a:pPr marL="285750" indent="-285750">
              <a:buFont typeface="Wingdings" panose="05000000000000000000" pitchFamily="2" charset="2"/>
              <a:buChar char="§"/>
            </a:pPr>
            <a:r>
              <a:rPr lang="en-US" sz="1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are guidelines and specifications set by organizations to ensure consistency,</a:t>
            </a:r>
          </a:p>
          <a:p>
            <a:r>
              <a:rPr lang="en-US" sz="1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interoperability, and best practices in the design and development of websites and web</a:t>
            </a:r>
          </a:p>
          <a:p>
            <a:r>
              <a:rPr lang="en-US" sz="1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a:t>
            </a:r>
          </a:p>
          <a:p>
            <a:endParaRPr lang="fr-CA"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62" name="Rectangle 2061">
            <a:extLst>
              <a:ext uri="{FF2B5EF4-FFF2-40B4-BE49-F238E27FC236}">
                <a16:creationId xmlns:a16="http://schemas.microsoft.com/office/drawing/2014/main" id="{2F5E30D8-9E1A-4F69-9BED-3BEA78E2189D}"/>
              </a:ext>
            </a:extLst>
          </p:cNvPr>
          <p:cNvSpPr/>
          <p:nvPr/>
        </p:nvSpPr>
        <p:spPr>
          <a:xfrm>
            <a:off x="1523499" y="162511"/>
            <a:ext cx="8679172" cy="923330"/>
          </a:xfrm>
          <a:prstGeom prst="rect">
            <a:avLst/>
          </a:prstGeom>
          <a:noFill/>
        </p:spPr>
        <p:txBody>
          <a:bodyPr wrap="none" lIns="91440" tIns="45720" rIns="91440" bIns="45720">
            <a:spAutoFit/>
          </a:bodyPr>
          <a:lstStyle/>
          <a:p>
            <a:pPr algn="ctr"/>
            <a:r>
              <a:rPr lang="en-US" sz="5400" b="1" u="sng"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Internet and web technology:</a:t>
            </a:r>
          </a:p>
        </p:txBody>
      </p:sp>
    </p:spTree>
    <p:extLst>
      <p:ext uri="{BB962C8B-B14F-4D97-AF65-F5344CB8AC3E}">
        <p14:creationId xmlns:p14="http://schemas.microsoft.com/office/powerpoint/2010/main" val="3049403251"/>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62">
                                            <p:txEl>
                                              <p:pRg st="0" end="0"/>
                                            </p:txEl>
                                          </p:spTgt>
                                        </p:tgtEl>
                                        <p:attrNameLst>
                                          <p:attrName>style.visibility</p:attrName>
                                        </p:attrNameLst>
                                      </p:cBhvr>
                                      <p:to>
                                        <p:strVal val="visible"/>
                                      </p:to>
                                    </p:set>
                                    <p:anim calcmode="lin" valueType="num">
                                      <p:cBhvr>
                                        <p:cTn id="7" dur="1000" fill="hold"/>
                                        <p:tgtEl>
                                          <p:spTgt spid="206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06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06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062">
                                            <p:txEl>
                                              <p:pRg st="0" end="0"/>
                                            </p:txEl>
                                          </p:spTgt>
                                        </p:tgtEl>
                                      </p:cBhvr>
                                    </p:animEffect>
                                  </p:childTnLst>
                                </p:cTn>
                              </p:par>
                            </p:childTnLst>
                          </p:cTn>
                        </p:par>
                        <p:par>
                          <p:cTn id="11" fill="hold">
                            <p:stCondLst>
                              <p:cond delay="1000"/>
                            </p:stCondLst>
                            <p:childTnLst>
                              <p:par>
                                <p:cTn id="12" presetID="26"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80">
                                          <p:stCondLst>
                                            <p:cond delay="0"/>
                                          </p:stCondLst>
                                        </p:cTn>
                                        <p:tgtEl>
                                          <p:spTgt spid="29"/>
                                        </p:tgtEl>
                                      </p:cBhvr>
                                    </p:animEffect>
                                    <p:anim calcmode="lin" valueType="num">
                                      <p:cBhvr>
                                        <p:cTn id="1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0" dur="26">
                                          <p:stCondLst>
                                            <p:cond delay="650"/>
                                          </p:stCondLst>
                                        </p:cTn>
                                        <p:tgtEl>
                                          <p:spTgt spid="29"/>
                                        </p:tgtEl>
                                      </p:cBhvr>
                                      <p:to x="100000" y="60000"/>
                                    </p:animScale>
                                    <p:animScale>
                                      <p:cBhvr>
                                        <p:cTn id="21" dur="166" decel="50000">
                                          <p:stCondLst>
                                            <p:cond delay="676"/>
                                          </p:stCondLst>
                                        </p:cTn>
                                        <p:tgtEl>
                                          <p:spTgt spid="29"/>
                                        </p:tgtEl>
                                      </p:cBhvr>
                                      <p:to x="100000" y="100000"/>
                                    </p:animScale>
                                    <p:animScale>
                                      <p:cBhvr>
                                        <p:cTn id="22" dur="26">
                                          <p:stCondLst>
                                            <p:cond delay="1312"/>
                                          </p:stCondLst>
                                        </p:cTn>
                                        <p:tgtEl>
                                          <p:spTgt spid="29"/>
                                        </p:tgtEl>
                                      </p:cBhvr>
                                      <p:to x="100000" y="80000"/>
                                    </p:animScale>
                                    <p:animScale>
                                      <p:cBhvr>
                                        <p:cTn id="23" dur="166" decel="50000">
                                          <p:stCondLst>
                                            <p:cond delay="1338"/>
                                          </p:stCondLst>
                                        </p:cTn>
                                        <p:tgtEl>
                                          <p:spTgt spid="29"/>
                                        </p:tgtEl>
                                      </p:cBhvr>
                                      <p:to x="100000" y="100000"/>
                                    </p:animScale>
                                    <p:animScale>
                                      <p:cBhvr>
                                        <p:cTn id="24" dur="26">
                                          <p:stCondLst>
                                            <p:cond delay="1642"/>
                                          </p:stCondLst>
                                        </p:cTn>
                                        <p:tgtEl>
                                          <p:spTgt spid="29"/>
                                        </p:tgtEl>
                                      </p:cBhvr>
                                      <p:to x="100000" y="90000"/>
                                    </p:animScale>
                                    <p:animScale>
                                      <p:cBhvr>
                                        <p:cTn id="25" dur="166" decel="50000">
                                          <p:stCondLst>
                                            <p:cond delay="1668"/>
                                          </p:stCondLst>
                                        </p:cTn>
                                        <p:tgtEl>
                                          <p:spTgt spid="29"/>
                                        </p:tgtEl>
                                      </p:cBhvr>
                                      <p:to x="100000" y="100000"/>
                                    </p:animScale>
                                    <p:animScale>
                                      <p:cBhvr>
                                        <p:cTn id="26" dur="26">
                                          <p:stCondLst>
                                            <p:cond delay="1808"/>
                                          </p:stCondLst>
                                        </p:cTn>
                                        <p:tgtEl>
                                          <p:spTgt spid="29"/>
                                        </p:tgtEl>
                                      </p:cBhvr>
                                      <p:to x="100000" y="95000"/>
                                    </p:animScale>
                                    <p:animScale>
                                      <p:cBhvr>
                                        <p:cTn id="27" dur="166" decel="50000">
                                          <p:stCondLst>
                                            <p:cond delay="1834"/>
                                          </p:stCondLst>
                                        </p:cTn>
                                        <p:tgtEl>
                                          <p:spTgt spid="29"/>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80">
                                          <p:stCondLst>
                                            <p:cond delay="0"/>
                                          </p:stCondLst>
                                        </p:cTn>
                                        <p:tgtEl>
                                          <p:spTgt spid="31"/>
                                        </p:tgtEl>
                                      </p:cBhvr>
                                    </p:animEffect>
                                    <p:anim calcmode="lin" valueType="num">
                                      <p:cBhvr>
                                        <p:cTn id="31"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6" dur="26">
                                          <p:stCondLst>
                                            <p:cond delay="650"/>
                                          </p:stCondLst>
                                        </p:cTn>
                                        <p:tgtEl>
                                          <p:spTgt spid="31"/>
                                        </p:tgtEl>
                                      </p:cBhvr>
                                      <p:to x="100000" y="60000"/>
                                    </p:animScale>
                                    <p:animScale>
                                      <p:cBhvr>
                                        <p:cTn id="37" dur="166" decel="50000">
                                          <p:stCondLst>
                                            <p:cond delay="676"/>
                                          </p:stCondLst>
                                        </p:cTn>
                                        <p:tgtEl>
                                          <p:spTgt spid="31"/>
                                        </p:tgtEl>
                                      </p:cBhvr>
                                      <p:to x="100000" y="100000"/>
                                    </p:animScale>
                                    <p:animScale>
                                      <p:cBhvr>
                                        <p:cTn id="38" dur="26">
                                          <p:stCondLst>
                                            <p:cond delay="1312"/>
                                          </p:stCondLst>
                                        </p:cTn>
                                        <p:tgtEl>
                                          <p:spTgt spid="31"/>
                                        </p:tgtEl>
                                      </p:cBhvr>
                                      <p:to x="100000" y="80000"/>
                                    </p:animScale>
                                    <p:animScale>
                                      <p:cBhvr>
                                        <p:cTn id="39" dur="166" decel="50000">
                                          <p:stCondLst>
                                            <p:cond delay="1338"/>
                                          </p:stCondLst>
                                        </p:cTn>
                                        <p:tgtEl>
                                          <p:spTgt spid="31"/>
                                        </p:tgtEl>
                                      </p:cBhvr>
                                      <p:to x="100000" y="100000"/>
                                    </p:animScale>
                                    <p:animScale>
                                      <p:cBhvr>
                                        <p:cTn id="40" dur="26">
                                          <p:stCondLst>
                                            <p:cond delay="1642"/>
                                          </p:stCondLst>
                                        </p:cTn>
                                        <p:tgtEl>
                                          <p:spTgt spid="31"/>
                                        </p:tgtEl>
                                      </p:cBhvr>
                                      <p:to x="100000" y="90000"/>
                                    </p:animScale>
                                    <p:animScale>
                                      <p:cBhvr>
                                        <p:cTn id="41" dur="166" decel="50000">
                                          <p:stCondLst>
                                            <p:cond delay="1668"/>
                                          </p:stCondLst>
                                        </p:cTn>
                                        <p:tgtEl>
                                          <p:spTgt spid="31"/>
                                        </p:tgtEl>
                                      </p:cBhvr>
                                      <p:to x="100000" y="100000"/>
                                    </p:animScale>
                                    <p:animScale>
                                      <p:cBhvr>
                                        <p:cTn id="42" dur="26">
                                          <p:stCondLst>
                                            <p:cond delay="1808"/>
                                          </p:stCondLst>
                                        </p:cTn>
                                        <p:tgtEl>
                                          <p:spTgt spid="31"/>
                                        </p:tgtEl>
                                      </p:cBhvr>
                                      <p:to x="100000" y="95000"/>
                                    </p:animScale>
                                    <p:animScale>
                                      <p:cBhvr>
                                        <p:cTn id="43" dur="166" decel="50000">
                                          <p:stCondLst>
                                            <p:cond delay="1834"/>
                                          </p:stCondLst>
                                        </p:cTn>
                                        <p:tgtEl>
                                          <p:spTgt spid="31"/>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580">
                                          <p:stCondLst>
                                            <p:cond delay="0"/>
                                          </p:stCondLst>
                                        </p:cTn>
                                        <p:tgtEl>
                                          <p:spTgt spid="32"/>
                                        </p:tgtEl>
                                      </p:cBhvr>
                                    </p:animEffect>
                                    <p:anim calcmode="lin" valueType="num">
                                      <p:cBhvr>
                                        <p:cTn id="47"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2" dur="26">
                                          <p:stCondLst>
                                            <p:cond delay="650"/>
                                          </p:stCondLst>
                                        </p:cTn>
                                        <p:tgtEl>
                                          <p:spTgt spid="32"/>
                                        </p:tgtEl>
                                      </p:cBhvr>
                                      <p:to x="100000" y="60000"/>
                                    </p:animScale>
                                    <p:animScale>
                                      <p:cBhvr>
                                        <p:cTn id="53" dur="166" decel="50000">
                                          <p:stCondLst>
                                            <p:cond delay="676"/>
                                          </p:stCondLst>
                                        </p:cTn>
                                        <p:tgtEl>
                                          <p:spTgt spid="32"/>
                                        </p:tgtEl>
                                      </p:cBhvr>
                                      <p:to x="100000" y="100000"/>
                                    </p:animScale>
                                    <p:animScale>
                                      <p:cBhvr>
                                        <p:cTn id="54" dur="26">
                                          <p:stCondLst>
                                            <p:cond delay="1312"/>
                                          </p:stCondLst>
                                        </p:cTn>
                                        <p:tgtEl>
                                          <p:spTgt spid="32"/>
                                        </p:tgtEl>
                                      </p:cBhvr>
                                      <p:to x="100000" y="80000"/>
                                    </p:animScale>
                                    <p:animScale>
                                      <p:cBhvr>
                                        <p:cTn id="55" dur="166" decel="50000">
                                          <p:stCondLst>
                                            <p:cond delay="1338"/>
                                          </p:stCondLst>
                                        </p:cTn>
                                        <p:tgtEl>
                                          <p:spTgt spid="32"/>
                                        </p:tgtEl>
                                      </p:cBhvr>
                                      <p:to x="100000" y="100000"/>
                                    </p:animScale>
                                    <p:animScale>
                                      <p:cBhvr>
                                        <p:cTn id="56" dur="26">
                                          <p:stCondLst>
                                            <p:cond delay="1642"/>
                                          </p:stCondLst>
                                        </p:cTn>
                                        <p:tgtEl>
                                          <p:spTgt spid="32"/>
                                        </p:tgtEl>
                                      </p:cBhvr>
                                      <p:to x="100000" y="90000"/>
                                    </p:animScale>
                                    <p:animScale>
                                      <p:cBhvr>
                                        <p:cTn id="57" dur="166" decel="50000">
                                          <p:stCondLst>
                                            <p:cond delay="1668"/>
                                          </p:stCondLst>
                                        </p:cTn>
                                        <p:tgtEl>
                                          <p:spTgt spid="32"/>
                                        </p:tgtEl>
                                      </p:cBhvr>
                                      <p:to x="100000" y="100000"/>
                                    </p:animScale>
                                    <p:animScale>
                                      <p:cBhvr>
                                        <p:cTn id="58" dur="26">
                                          <p:stCondLst>
                                            <p:cond delay="1808"/>
                                          </p:stCondLst>
                                        </p:cTn>
                                        <p:tgtEl>
                                          <p:spTgt spid="32"/>
                                        </p:tgtEl>
                                      </p:cBhvr>
                                      <p:to x="100000" y="95000"/>
                                    </p:animScale>
                                    <p:animScale>
                                      <p:cBhvr>
                                        <p:cTn id="59" dur="166" decel="50000">
                                          <p:stCondLst>
                                            <p:cond delay="1834"/>
                                          </p:stCondLst>
                                        </p:cTn>
                                        <p:tgtEl>
                                          <p:spTgt spid="32"/>
                                        </p:tgtEl>
                                      </p:cBhvr>
                                      <p:to x="100000" y="100000"/>
                                    </p:animScale>
                                  </p:childTnLst>
                                </p:cTn>
                              </p:par>
                              <p:par>
                                <p:cTn id="60" presetID="26"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down)">
                                      <p:cBhvr>
                                        <p:cTn id="62" dur="580">
                                          <p:stCondLst>
                                            <p:cond delay="0"/>
                                          </p:stCondLst>
                                        </p:cTn>
                                        <p:tgtEl>
                                          <p:spTgt spid="33"/>
                                        </p:tgtEl>
                                      </p:cBhvr>
                                    </p:animEffect>
                                    <p:anim calcmode="lin" valueType="num">
                                      <p:cBhvr>
                                        <p:cTn id="63"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8" dur="26">
                                          <p:stCondLst>
                                            <p:cond delay="650"/>
                                          </p:stCondLst>
                                        </p:cTn>
                                        <p:tgtEl>
                                          <p:spTgt spid="33"/>
                                        </p:tgtEl>
                                      </p:cBhvr>
                                      <p:to x="100000" y="60000"/>
                                    </p:animScale>
                                    <p:animScale>
                                      <p:cBhvr>
                                        <p:cTn id="69" dur="166" decel="50000">
                                          <p:stCondLst>
                                            <p:cond delay="676"/>
                                          </p:stCondLst>
                                        </p:cTn>
                                        <p:tgtEl>
                                          <p:spTgt spid="33"/>
                                        </p:tgtEl>
                                      </p:cBhvr>
                                      <p:to x="100000" y="100000"/>
                                    </p:animScale>
                                    <p:animScale>
                                      <p:cBhvr>
                                        <p:cTn id="70" dur="26">
                                          <p:stCondLst>
                                            <p:cond delay="1312"/>
                                          </p:stCondLst>
                                        </p:cTn>
                                        <p:tgtEl>
                                          <p:spTgt spid="33"/>
                                        </p:tgtEl>
                                      </p:cBhvr>
                                      <p:to x="100000" y="80000"/>
                                    </p:animScale>
                                    <p:animScale>
                                      <p:cBhvr>
                                        <p:cTn id="71" dur="166" decel="50000">
                                          <p:stCondLst>
                                            <p:cond delay="1338"/>
                                          </p:stCondLst>
                                        </p:cTn>
                                        <p:tgtEl>
                                          <p:spTgt spid="33"/>
                                        </p:tgtEl>
                                      </p:cBhvr>
                                      <p:to x="100000" y="100000"/>
                                    </p:animScale>
                                    <p:animScale>
                                      <p:cBhvr>
                                        <p:cTn id="72" dur="26">
                                          <p:stCondLst>
                                            <p:cond delay="1642"/>
                                          </p:stCondLst>
                                        </p:cTn>
                                        <p:tgtEl>
                                          <p:spTgt spid="33"/>
                                        </p:tgtEl>
                                      </p:cBhvr>
                                      <p:to x="100000" y="90000"/>
                                    </p:animScale>
                                    <p:animScale>
                                      <p:cBhvr>
                                        <p:cTn id="73" dur="166" decel="50000">
                                          <p:stCondLst>
                                            <p:cond delay="1668"/>
                                          </p:stCondLst>
                                        </p:cTn>
                                        <p:tgtEl>
                                          <p:spTgt spid="33"/>
                                        </p:tgtEl>
                                      </p:cBhvr>
                                      <p:to x="100000" y="100000"/>
                                    </p:animScale>
                                    <p:animScale>
                                      <p:cBhvr>
                                        <p:cTn id="74" dur="26">
                                          <p:stCondLst>
                                            <p:cond delay="1808"/>
                                          </p:stCondLst>
                                        </p:cTn>
                                        <p:tgtEl>
                                          <p:spTgt spid="33"/>
                                        </p:tgtEl>
                                      </p:cBhvr>
                                      <p:to x="100000" y="95000"/>
                                    </p:animScale>
                                    <p:animScale>
                                      <p:cBhvr>
                                        <p:cTn id="75" dur="166" decel="50000">
                                          <p:stCondLst>
                                            <p:cond delay="1834"/>
                                          </p:stCondLst>
                                        </p:cTn>
                                        <p:tgtEl>
                                          <p:spTgt spid="33"/>
                                        </p:tgtEl>
                                      </p:cBhvr>
                                      <p:to x="100000" y="100000"/>
                                    </p:animScale>
                                  </p:childTnLst>
                                </p:cTn>
                              </p:par>
                              <p:par>
                                <p:cTn id="76" presetID="26" presetClass="entr" presetSubtype="0" fill="hold" grpId="0"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down)">
                                      <p:cBhvr>
                                        <p:cTn id="78" dur="580">
                                          <p:stCondLst>
                                            <p:cond delay="0"/>
                                          </p:stCondLst>
                                        </p:cTn>
                                        <p:tgtEl>
                                          <p:spTgt spid="11"/>
                                        </p:tgtEl>
                                      </p:cBhvr>
                                    </p:animEffect>
                                    <p:anim calcmode="lin" valueType="num">
                                      <p:cBhvr>
                                        <p:cTn id="7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4" dur="26">
                                          <p:stCondLst>
                                            <p:cond delay="650"/>
                                          </p:stCondLst>
                                        </p:cTn>
                                        <p:tgtEl>
                                          <p:spTgt spid="11"/>
                                        </p:tgtEl>
                                      </p:cBhvr>
                                      <p:to x="100000" y="60000"/>
                                    </p:animScale>
                                    <p:animScale>
                                      <p:cBhvr>
                                        <p:cTn id="85" dur="166" decel="50000">
                                          <p:stCondLst>
                                            <p:cond delay="676"/>
                                          </p:stCondLst>
                                        </p:cTn>
                                        <p:tgtEl>
                                          <p:spTgt spid="11"/>
                                        </p:tgtEl>
                                      </p:cBhvr>
                                      <p:to x="100000" y="100000"/>
                                    </p:animScale>
                                    <p:animScale>
                                      <p:cBhvr>
                                        <p:cTn id="86" dur="26">
                                          <p:stCondLst>
                                            <p:cond delay="1312"/>
                                          </p:stCondLst>
                                        </p:cTn>
                                        <p:tgtEl>
                                          <p:spTgt spid="11"/>
                                        </p:tgtEl>
                                      </p:cBhvr>
                                      <p:to x="100000" y="80000"/>
                                    </p:animScale>
                                    <p:animScale>
                                      <p:cBhvr>
                                        <p:cTn id="87" dur="166" decel="50000">
                                          <p:stCondLst>
                                            <p:cond delay="1338"/>
                                          </p:stCondLst>
                                        </p:cTn>
                                        <p:tgtEl>
                                          <p:spTgt spid="11"/>
                                        </p:tgtEl>
                                      </p:cBhvr>
                                      <p:to x="100000" y="100000"/>
                                    </p:animScale>
                                    <p:animScale>
                                      <p:cBhvr>
                                        <p:cTn id="88" dur="26">
                                          <p:stCondLst>
                                            <p:cond delay="1642"/>
                                          </p:stCondLst>
                                        </p:cTn>
                                        <p:tgtEl>
                                          <p:spTgt spid="11"/>
                                        </p:tgtEl>
                                      </p:cBhvr>
                                      <p:to x="100000" y="90000"/>
                                    </p:animScale>
                                    <p:animScale>
                                      <p:cBhvr>
                                        <p:cTn id="89" dur="166" decel="50000">
                                          <p:stCondLst>
                                            <p:cond delay="1668"/>
                                          </p:stCondLst>
                                        </p:cTn>
                                        <p:tgtEl>
                                          <p:spTgt spid="11"/>
                                        </p:tgtEl>
                                      </p:cBhvr>
                                      <p:to x="100000" y="100000"/>
                                    </p:animScale>
                                    <p:animScale>
                                      <p:cBhvr>
                                        <p:cTn id="90" dur="26">
                                          <p:stCondLst>
                                            <p:cond delay="1808"/>
                                          </p:stCondLst>
                                        </p:cTn>
                                        <p:tgtEl>
                                          <p:spTgt spid="11"/>
                                        </p:tgtEl>
                                      </p:cBhvr>
                                      <p:to x="100000" y="95000"/>
                                    </p:animScale>
                                    <p:animScale>
                                      <p:cBhvr>
                                        <p:cTn id="91" dur="166" decel="50000">
                                          <p:stCondLst>
                                            <p:cond delay="1834"/>
                                          </p:stCondLst>
                                        </p:cTn>
                                        <p:tgtEl>
                                          <p:spTgt spid="11"/>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down)">
                                      <p:cBhvr>
                                        <p:cTn id="94" dur="580">
                                          <p:stCondLst>
                                            <p:cond delay="0"/>
                                          </p:stCondLst>
                                        </p:cTn>
                                        <p:tgtEl>
                                          <p:spTgt spid="12"/>
                                        </p:tgtEl>
                                      </p:cBhvr>
                                    </p:animEffect>
                                    <p:anim calcmode="lin" valueType="num">
                                      <p:cBhvr>
                                        <p:cTn id="9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00" dur="26">
                                          <p:stCondLst>
                                            <p:cond delay="650"/>
                                          </p:stCondLst>
                                        </p:cTn>
                                        <p:tgtEl>
                                          <p:spTgt spid="12"/>
                                        </p:tgtEl>
                                      </p:cBhvr>
                                      <p:to x="100000" y="60000"/>
                                    </p:animScale>
                                    <p:animScale>
                                      <p:cBhvr>
                                        <p:cTn id="101" dur="166" decel="50000">
                                          <p:stCondLst>
                                            <p:cond delay="676"/>
                                          </p:stCondLst>
                                        </p:cTn>
                                        <p:tgtEl>
                                          <p:spTgt spid="12"/>
                                        </p:tgtEl>
                                      </p:cBhvr>
                                      <p:to x="100000" y="100000"/>
                                    </p:animScale>
                                    <p:animScale>
                                      <p:cBhvr>
                                        <p:cTn id="102" dur="26">
                                          <p:stCondLst>
                                            <p:cond delay="1312"/>
                                          </p:stCondLst>
                                        </p:cTn>
                                        <p:tgtEl>
                                          <p:spTgt spid="12"/>
                                        </p:tgtEl>
                                      </p:cBhvr>
                                      <p:to x="100000" y="80000"/>
                                    </p:animScale>
                                    <p:animScale>
                                      <p:cBhvr>
                                        <p:cTn id="103" dur="166" decel="50000">
                                          <p:stCondLst>
                                            <p:cond delay="1338"/>
                                          </p:stCondLst>
                                        </p:cTn>
                                        <p:tgtEl>
                                          <p:spTgt spid="12"/>
                                        </p:tgtEl>
                                      </p:cBhvr>
                                      <p:to x="100000" y="100000"/>
                                    </p:animScale>
                                    <p:animScale>
                                      <p:cBhvr>
                                        <p:cTn id="104" dur="26">
                                          <p:stCondLst>
                                            <p:cond delay="1642"/>
                                          </p:stCondLst>
                                        </p:cTn>
                                        <p:tgtEl>
                                          <p:spTgt spid="12"/>
                                        </p:tgtEl>
                                      </p:cBhvr>
                                      <p:to x="100000" y="90000"/>
                                    </p:animScale>
                                    <p:animScale>
                                      <p:cBhvr>
                                        <p:cTn id="105" dur="166" decel="50000">
                                          <p:stCondLst>
                                            <p:cond delay="1668"/>
                                          </p:stCondLst>
                                        </p:cTn>
                                        <p:tgtEl>
                                          <p:spTgt spid="12"/>
                                        </p:tgtEl>
                                      </p:cBhvr>
                                      <p:to x="100000" y="100000"/>
                                    </p:animScale>
                                    <p:animScale>
                                      <p:cBhvr>
                                        <p:cTn id="106" dur="26">
                                          <p:stCondLst>
                                            <p:cond delay="1808"/>
                                          </p:stCondLst>
                                        </p:cTn>
                                        <p:tgtEl>
                                          <p:spTgt spid="12"/>
                                        </p:tgtEl>
                                      </p:cBhvr>
                                      <p:to x="100000" y="95000"/>
                                    </p:animScale>
                                    <p:animScale>
                                      <p:cBhvr>
                                        <p:cTn id="107" dur="166" decel="50000">
                                          <p:stCondLst>
                                            <p:cond delay="1834"/>
                                          </p:stCondLst>
                                        </p:cTn>
                                        <p:tgtEl>
                                          <p:spTgt spid="12"/>
                                        </p:tgtEl>
                                      </p:cBhvr>
                                      <p:to x="100000" y="100000"/>
                                    </p:animScale>
                                  </p:childTnLst>
                                </p:cTn>
                              </p:par>
                              <p:par>
                                <p:cTn id="108" presetID="26" presetClass="entr" presetSubtype="0" fill="hold" grpId="0"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wipe(down)">
                                      <p:cBhvr>
                                        <p:cTn id="110" dur="580">
                                          <p:stCondLst>
                                            <p:cond delay="0"/>
                                          </p:stCondLst>
                                        </p:cTn>
                                        <p:tgtEl>
                                          <p:spTgt spid="27"/>
                                        </p:tgtEl>
                                      </p:cBhvr>
                                    </p:animEffect>
                                    <p:anim calcmode="lin" valueType="num">
                                      <p:cBhvr>
                                        <p:cTn id="111"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16" dur="26">
                                          <p:stCondLst>
                                            <p:cond delay="650"/>
                                          </p:stCondLst>
                                        </p:cTn>
                                        <p:tgtEl>
                                          <p:spTgt spid="27"/>
                                        </p:tgtEl>
                                      </p:cBhvr>
                                      <p:to x="100000" y="60000"/>
                                    </p:animScale>
                                    <p:animScale>
                                      <p:cBhvr>
                                        <p:cTn id="117" dur="166" decel="50000">
                                          <p:stCondLst>
                                            <p:cond delay="676"/>
                                          </p:stCondLst>
                                        </p:cTn>
                                        <p:tgtEl>
                                          <p:spTgt spid="27"/>
                                        </p:tgtEl>
                                      </p:cBhvr>
                                      <p:to x="100000" y="100000"/>
                                    </p:animScale>
                                    <p:animScale>
                                      <p:cBhvr>
                                        <p:cTn id="118" dur="26">
                                          <p:stCondLst>
                                            <p:cond delay="1312"/>
                                          </p:stCondLst>
                                        </p:cTn>
                                        <p:tgtEl>
                                          <p:spTgt spid="27"/>
                                        </p:tgtEl>
                                      </p:cBhvr>
                                      <p:to x="100000" y="80000"/>
                                    </p:animScale>
                                    <p:animScale>
                                      <p:cBhvr>
                                        <p:cTn id="119" dur="166" decel="50000">
                                          <p:stCondLst>
                                            <p:cond delay="1338"/>
                                          </p:stCondLst>
                                        </p:cTn>
                                        <p:tgtEl>
                                          <p:spTgt spid="27"/>
                                        </p:tgtEl>
                                      </p:cBhvr>
                                      <p:to x="100000" y="100000"/>
                                    </p:animScale>
                                    <p:animScale>
                                      <p:cBhvr>
                                        <p:cTn id="120" dur="26">
                                          <p:stCondLst>
                                            <p:cond delay="1642"/>
                                          </p:stCondLst>
                                        </p:cTn>
                                        <p:tgtEl>
                                          <p:spTgt spid="27"/>
                                        </p:tgtEl>
                                      </p:cBhvr>
                                      <p:to x="100000" y="90000"/>
                                    </p:animScale>
                                    <p:animScale>
                                      <p:cBhvr>
                                        <p:cTn id="121" dur="166" decel="50000">
                                          <p:stCondLst>
                                            <p:cond delay="1668"/>
                                          </p:stCondLst>
                                        </p:cTn>
                                        <p:tgtEl>
                                          <p:spTgt spid="27"/>
                                        </p:tgtEl>
                                      </p:cBhvr>
                                      <p:to x="100000" y="100000"/>
                                    </p:animScale>
                                    <p:animScale>
                                      <p:cBhvr>
                                        <p:cTn id="122" dur="26">
                                          <p:stCondLst>
                                            <p:cond delay="1808"/>
                                          </p:stCondLst>
                                        </p:cTn>
                                        <p:tgtEl>
                                          <p:spTgt spid="27"/>
                                        </p:tgtEl>
                                      </p:cBhvr>
                                      <p:to x="100000" y="95000"/>
                                    </p:animScale>
                                    <p:animScale>
                                      <p:cBhvr>
                                        <p:cTn id="123" dur="166" decel="50000">
                                          <p:stCondLst>
                                            <p:cond delay="1834"/>
                                          </p:stCondLst>
                                        </p:cTn>
                                        <p:tgtEl>
                                          <p:spTgt spid="27"/>
                                        </p:tgtEl>
                                      </p:cBhvr>
                                      <p:to x="100000" y="100000"/>
                                    </p:animScale>
                                  </p:childTnLst>
                                </p:cTn>
                              </p:par>
                              <p:par>
                                <p:cTn id="124" presetID="26" presetClass="entr" presetSubtype="0" fill="hold" grpId="0" nodeType="with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wipe(down)">
                                      <p:cBhvr>
                                        <p:cTn id="126" dur="580">
                                          <p:stCondLst>
                                            <p:cond delay="0"/>
                                          </p:stCondLst>
                                        </p:cTn>
                                        <p:tgtEl>
                                          <p:spTgt spid="28"/>
                                        </p:tgtEl>
                                      </p:cBhvr>
                                    </p:animEffect>
                                    <p:anim calcmode="lin" valueType="num">
                                      <p:cBhvr>
                                        <p:cTn id="127"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32" dur="26">
                                          <p:stCondLst>
                                            <p:cond delay="650"/>
                                          </p:stCondLst>
                                        </p:cTn>
                                        <p:tgtEl>
                                          <p:spTgt spid="28"/>
                                        </p:tgtEl>
                                      </p:cBhvr>
                                      <p:to x="100000" y="60000"/>
                                    </p:animScale>
                                    <p:animScale>
                                      <p:cBhvr>
                                        <p:cTn id="133" dur="166" decel="50000">
                                          <p:stCondLst>
                                            <p:cond delay="676"/>
                                          </p:stCondLst>
                                        </p:cTn>
                                        <p:tgtEl>
                                          <p:spTgt spid="28"/>
                                        </p:tgtEl>
                                      </p:cBhvr>
                                      <p:to x="100000" y="100000"/>
                                    </p:animScale>
                                    <p:animScale>
                                      <p:cBhvr>
                                        <p:cTn id="134" dur="26">
                                          <p:stCondLst>
                                            <p:cond delay="1312"/>
                                          </p:stCondLst>
                                        </p:cTn>
                                        <p:tgtEl>
                                          <p:spTgt spid="28"/>
                                        </p:tgtEl>
                                      </p:cBhvr>
                                      <p:to x="100000" y="80000"/>
                                    </p:animScale>
                                    <p:animScale>
                                      <p:cBhvr>
                                        <p:cTn id="135" dur="166" decel="50000">
                                          <p:stCondLst>
                                            <p:cond delay="1338"/>
                                          </p:stCondLst>
                                        </p:cTn>
                                        <p:tgtEl>
                                          <p:spTgt spid="28"/>
                                        </p:tgtEl>
                                      </p:cBhvr>
                                      <p:to x="100000" y="100000"/>
                                    </p:animScale>
                                    <p:animScale>
                                      <p:cBhvr>
                                        <p:cTn id="136" dur="26">
                                          <p:stCondLst>
                                            <p:cond delay="1642"/>
                                          </p:stCondLst>
                                        </p:cTn>
                                        <p:tgtEl>
                                          <p:spTgt spid="28"/>
                                        </p:tgtEl>
                                      </p:cBhvr>
                                      <p:to x="100000" y="90000"/>
                                    </p:animScale>
                                    <p:animScale>
                                      <p:cBhvr>
                                        <p:cTn id="137" dur="166" decel="50000">
                                          <p:stCondLst>
                                            <p:cond delay="1668"/>
                                          </p:stCondLst>
                                        </p:cTn>
                                        <p:tgtEl>
                                          <p:spTgt spid="28"/>
                                        </p:tgtEl>
                                      </p:cBhvr>
                                      <p:to x="100000" y="100000"/>
                                    </p:animScale>
                                    <p:animScale>
                                      <p:cBhvr>
                                        <p:cTn id="138" dur="26">
                                          <p:stCondLst>
                                            <p:cond delay="1808"/>
                                          </p:stCondLst>
                                        </p:cTn>
                                        <p:tgtEl>
                                          <p:spTgt spid="28"/>
                                        </p:tgtEl>
                                      </p:cBhvr>
                                      <p:to x="100000" y="95000"/>
                                    </p:animScale>
                                    <p:animScale>
                                      <p:cBhvr>
                                        <p:cTn id="139" dur="166" decel="50000">
                                          <p:stCondLst>
                                            <p:cond delay="1834"/>
                                          </p:stCondLst>
                                        </p:cTn>
                                        <p:tgtEl>
                                          <p:spTgt spid="28"/>
                                        </p:tgtEl>
                                      </p:cBhvr>
                                      <p:to x="100000" y="100000"/>
                                    </p:animScale>
                                  </p:childTnLst>
                                </p:cTn>
                              </p:par>
                              <p:par>
                                <p:cTn id="140" presetID="26" presetClass="entr" presetSubtype="0"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wipe(down)">
                                      <p:cBhvr>
                                        <p:cTn id="142" dur="580">
                                          <p:stCondLst>
                                            <p:cond delay="0"/>
                                          </p:stCondLst>
                                        </p:cTn>
                                        <p:tgtEl>
                                          <p:spTgt spid="39"/>
                                        </p:tgtEl>
                                      </p:cBhvr>
                                    </p:animEffect>
                                    <p:anim calcmode="lin" valueType="num">
                                      <p:cBhvr>
                                        <p:cTn id="143"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44"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45"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46"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47"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48" dur="26">
                                          <p:stCondLst>
                                            <p:cond delay="650"/>
                                          </p:stCondLst>
                                        </p:cTn>
                                        <p:tgtEl>
                                          <p:spTgt spid="39"/>
                                        </p:tgtEl>
                                      </p:cBhvr>
                                      <p:to x="100000" y="60000"/>
                                    </p:animScale>
                                    <p:animScale>
                                      <p:cBhvr>
                                        <p:cTn id="149" dur="166" decel="50000">
                                          <p:stCondLst>
                                            <p:cond delay="676"/>
                                          </p:stCondLst>
                                        </p:cTn>
                                        <p:tgtEl>
                                          <p:spTgt spid="39"/>
                                        </p:tgtEl>
                                      </p:cBhvr>
                                      <p:to x="100000" y="100000"/>
                                    </p:animScale>
                                    <p:animScale>
                                      <p:cBhvr>
                                        <p:cTn id="150" dur="26">
                                          <p:stCondLst>
                                            <p:cond delay="1312"/>
                                          </p:stCondLst>
                                        </p:cTn>
                                        <p:tgtEl>
                                          <p:spTgt spid="39"/>
                                        </p:tgtEl>
                                      </p:cBhvr>
                                      <p:to x="100000" y="80000"/>
                                    </p:animScale>
                                    <p:animScale>
                                      <p:cBhvr>
                                        <p:cTn id="151" dur="166" decel="50000">
                                          <p:stCondLst>
                                            <p:cond delay="1338"/>
                                          </p:stCondLst>
                                        </p:cTn>
                                        <p:tgtEl>
                                          <p:spTgt spid="39"/>
                                        </p:tgtEl>
                                      </p:cBhvr>
                                      <p:to x="100000" y="100000"/>
                                    </p:animScale>
                                    <p:animScale>
                                      <p:cBhvr>
                                        <p:cTn id="152" dur="26">
                                          <p:stCondLst>
                                            <p:cond delay="1642"/>
                                          </p:stCondLst>
                                        </p:cTn>
                                        <p:tgtEl>
                                          <p:spTgt spid="39"/>
                                        </p:tgtEl>
                                      </p:cBhvr>
                                      <p:to x="100000" y="90000"/>
                                    </p:animScale>
                                    <p:animScale>
                                      <p:cBhvr>
                                        <p:cTn id="153" dur="166" decel="50000">
                                          <p:stCondLst>
                                            <p:cond delay="1668"/>
                                          </p:stCondLst>
                                        </p:cTn>
                                        <p:tgtEl>
                                          <p:spTgt spid="39"/>
                                        </p:tgtEl>
                                      </p:cBhvr>
                                      <p:to x="100000" y="100000"/>
                                    </p:animScale>
                                    <p:animScale>
                                      <p:cBhvr>
                                        <p:cTn id="154" dur="26">
                                          <p:stCondLst>
                                            <p:cond delay="1808"/>
                                          </p:stCondLst>
                                        </p:cTn>
                                        <p:tgtEl>
                                          <p:spTgt spid="39"/>
                                        </p:tgtEl>
                                      </p:cBhvr>
                                      <p:to x="100000" y="95000"/>
                                    </p:animScale>
                                    <p:animScale>
                                      <p:cBhvr>
                                        <p:cTn id="155" dur="166" decel="50000">
                                          <p:stCondLst>
                                            <p:cond delay="1834"/>
                                          </p:stCondLst>
                                        </p:cTn>
                                        <p:tgtEl>
                                          <p:spTgt spid="39"/>
                                        </p:tgtEl>
                                      </p:cBhvr>
                                      <p:to x="100000" y="100000"/>
                                    </p:animScale>
                                  </p:childTnLst>
                                </p:cTn>
                              </p:par>
                              <p:par>
                                <p:cTn id="156" presetID="26" presetClass="entr" presetSubtype="0" fill="hold" grpId="0" nodeType="withEffect">
                                  <p:stCondLst>
                                    <p:cond delay="0"/>
                                  </p:stCondLst>
                                  <p:childTnLst>
                                    <p:set>
                                      <p:cBhvr>
                                        <p:cTn id="157" dur="1" fill="hold">
                                          <p:stCondLst>
                                            <p:cond delay="0"/>
                                          </p:stCondLst>
                                        </p:cTn>
                                        <p:tgtEl>
                                          <p:spTgt spid="2048"/>
                                        </p:tgtEl>
                                        <p:attrNameLst>
                                          <p:attrName>style.visibility</p:attrName>
                                        </p:attrNameLst>
                                      </p:cBhvr>
                                      <p:to>
                                        <p:strVal val="visible"/>
                                      </p:to>
                                    </p:set>
                                    <p:animEffect transition="in" filter="wipe(down)">
                                      <p:cBhvr>
                                        <p:cTn id="158" dur="580">
                                          <p:stCondLst>
                                            <p:cond delay="0"/>
                                          </p:stCondLst>
                                        </p:cTn>
                                        <p:tgtEl>
                                          <p:spTgt spid="2048"/>
                                        </p:tgtEl>
                                      </p:cBhvr>
                                    </p:animEffect>
                                    <p:anim calcmode="lin" valueType="num">
                                      <p:cBhvr>
                                        <p:cTn id="159" dur="1822" tmFilter="0,0; 0.14,0.36; 0.43,0.73; 0.71,0.91; 1.0,1.0">
                                          <p:stCondLst>
                                            <p:cond delay="0"/>
                                          </p:stCondLst>
                                        </p:cTn>
                                        <p:tgtEl>
                                          <p:spTgt spid="2048"/>
                                        </p:tgtEl>
                                        <p:attrNameLst>
                                          <p:attrName>ppt_x</p:attrName>
                                        </p:attrNameLst>
                                      </p:cBhvr>
                                      <p:tavLst>
                                        <p:tav tm="0">
                                          <p:val>
                                            <p:strVal val="#ppt_x-0.25"/>
                                          </p:val>
                                        </p:tav>
                                        <p:tav tm="100000">
                                          <p:val>
                                            <p:strVal val="#ppt_x"/>
                                          </p:val>
                                        </p:tav>
                                      </p:tavLst>
                                    </p:anim>
                                    <p:anim calcmode="lin" valueType="num">
                                      <p:cBhvr>
                                        <p:cTn id="160" dur="664" tmFilter="0.0,0.0; 0.25,0.07; 0.50,0.2; 0.75,0.467; 1.0,1.0">
                                          <p:stCondLst>
                                            <p:cond delay="0"/>
                                          </p:stCondLst>
                                        </p:cTn>
                                        <p:tgtEl>
                                          <p:spTgt spid="2048"/>
                                        </p:tgtEl>
                                        <p:attrNameLst>
                                          <p:attrName>ppt_y</p:attrName>
                                        </p:attrNameLst>
                                      </p:cBhvr>
                                      <p:tavLst>
                                        <p:tav tm="0" fmla="#ppt_y-sin(pi*$)/3">
                                          <p:val>
                                            <p:fltVal val="0.5"/>
                                          </p:val>
                                        </p:tav>
                                        <p:tav tm="100000">
                                          <p:val>
                                            <p:fltVal val="1"/>
                                          </p:val>
                                        </p:tav>
                                      </p:tavLst>
                                    </p:anim>
                                    <p:anim calcmode="lin" valueType="num">
                                      <p:cBhvr>
                                        <p:cTn id="161" dur="664" tmFilter="0, 0; 0.125,0.2665; 0.25,0.4; 0.375,0.465; 0.5,0.5;  0.625,0.535; 0.75,0.6; 0.875,0.7335; 1,1">
                                          <p:stCondLst>
                                            <p:cond delay="664"/>
                                          </p:stCondLst>
                                        </p:cTn>
                                        <p:tgtEl>
                                          <p:spTgt spid="2048"/>
                                        </p:tgtEl>
                                        <p:attrNameLst>
                                          <p:attrName>ppt_y</p:attrName>
                                        </p:attrNameLst>
                                      </p:cBhvr>
                                      <p:tavLst>
                                        <p:tav tm="0" fmla="#ppt_y-sin(pi*$)/9">
                                          <p:val>
                                            <p:fltVal val="0"/>
                                          </p:val>
                                        </p:tav>
                                        <p:tav tm="100000">
                                          <p:val>
                                            <p:fltVal val="1"/>
                                          </p:val>
                                        </p:tav>
                                      </p:tavLst>
                                    </p:anim>
                                    <p:anim calcmode="lin" valueType="num">
                                      <p:cBhvr>
                                        <p:cTn id="162" dur="332" tmFilter="0, 0; 0.125,0.2665; 0.25,0.4; 0.375,0.465; 0.5,0.5;  0.625,0.535; 0.75,0.6; 0.875,0.7335; 1,1">
                                          <p:stCondLst>
                                            <p:cond delay="1324"/>
                                          </p:stCondLst>
                                        </p:cTn>
                                        <p:tgtEl>
                                          <p:spTgt spid="2048"/>
                                        </p:tgtEl>
                                        <p:attrNameLst>
                                          <p:attrName>ppt_y</p:attrName>
                                        </p:attrNameLst>
                                      </p:cBhvr>
                                      <p:tavLst>
                                        <p:tav tm="0" fmla="#ppt_y-sin(pi*$)/27">
                                          <p:val>
                                            <p:fltVal val="0"/>
                                          </p:val>
                                        </p:tav>
                                        <p:tav tm="100000">
                                          <p:val>
                                            <p:fltVal val="1"/>
                                          </p:val>
                                        </p:tav>
                                      </p:tavLst>
                                    </p:anim>
                                    <p:anim calcmode="lin" valueType="num">
                                      <p:cBhvr>
                                        <p:cTn id="163" dur="164" tmFilter="0, 0; 0.125,0.2665; 0.25,0.4; 0.375,0.465; 0.5,0.5;  0.625,0.535; 0.75,0.6; 0.875,0.7335; 1,1">
                                          <p:stCondLst>
                                            <p:cond delay="1656"/>
                                          </p:stCondLst>
                                        </p:cTn>
                                        <p:tgtEl>
                                          <p:spTgt spid="2048"/>
                                        </p:tgtEl>
                                        <p:attrNameLst>
                                          <p:attrName>ppt_y</p:attrName>
                                        </p:attrNameLst>
                                      </p:cBhvr>
                                      <p:tavLst>
                                        <p:tav tm="0" fmla="#ppt_y-sin(pi*$)/81">
                                          <p:val>
                                            <p:fltVal val="0"/>
                                          </p:val>
                                        </p:tav>
                                        <p:tav tm="100000">
                                          <p:val>
                                            <p:fltVal val="1"/>
                                          </p:val>
                                        </p:tav>
                                      </p:tavLst>
                                    </p:anim>
                                    <p:animScale>
                                      <p:cBhvr>
                                        <p:cTn id="164" dur="26">
                                          <p:stCondLst>
                                            <p:cond delay="650"/>
                                          </p:stCondLst>
                                        </p:cTn>
                                        <p:tgtEl>
                                          <p:spTgt spid="2048"/>
                                        </p:tgtEl>
                                      </p:cBhvr>
                                      <p:to x="100000" y="60000"/>
                                    </p:animScale>
                                    <p:animScale>
                                      <p:cBhvr>
                                        <p:cTn id="165" dur="166" decel="50000">
                                          <p:stCondLst>
                                            <p:cond delay="676"/>
                                          </p:stCondLst>
                                        </p:cTn>
                                        <p:tgtEl>
                                          <p:spTgt spid="2048"/>
                                        </p:tgtEl>
                                      </p:cBhvr>
                                      <p:to x="100000" y="100000"/>
                                    </p:animScale>
                                    <p:animScale>
                                      <p:cBhvr>
                                        <p:cTn id="166" dur="26">
                                          <p:stCondLst>
                                            <p:cond delay="1312"/>
                                          </p:stCondLst>
                                        </p:cTn>
                                        <p:tgtEl>
                                          <p:spTgt spid="2048"/>
                                        </p:tgtEl>
                                      </p:cBhvr>
                                      <p:to x="100000" y="80000"/>
                                    </p:animScale>
                                    <p:animScale>
                                      <p:cBhvr>
                                        <p:cTn id="167" dur="166" decel="50000">
                                          <p:stCondLst>
                                            <p:cond delay="1338"/>
                                          </p:stCondLst>
                                        </p:cTn>
                                        <p:tgtEl>
                                          <p:spTgt spid="2048"/>
                                        </p:tgtEl>
                                      </p:cBhvr>
                                      <p:to x="100000" y="100000"/>
                                    </p:animScale>
                                    <p:animScale>
                                      <p:cBhvr>
                                        <p:cTn id="168" dur="26">
                                          <p:stCondLst>
                                            <p:cond delay="1642"/>
                                          </p:stCondLst>
                                        </p:cTn>
                                        <p:tgtEl>
                                          <p:spTgt spid="2048"/>
                                        </p:tgtEl>
                                      </p:cBhvr>
                                      <p:to x="100000" y="90000"/>
                                    </p:animScale>
                                    <p:animScale>
                                      <p:cBhvr>
                                        <p:cTn id="169" dur="166" decel="50000">
                                          <p:stCondLst>
                                            <p:cond delay="1668"/>
                                          </p:stCondLst>
                                        </p:cTn>
                                        <p:tgtEl>
                                          <p:spTgt spid="2048"/>
                                        </p:tgtEl>
                                      </p:cBhvr>
                                      <p:to x="100000" y="100000"/>
                                    </p:animScale>
                                    <p:animScale>
                                      <p:cBhvr>
                                        <p:cTn id="170" dur="26">
                                          <p:stCondLst>
                                            <p:cond delay="1808"/>
                                          </p:stCondLst>
                                        </p:cTn>
                                        <p:tgtEl>
                                          <p:spTgt spid="2048"/>
                                        </p:tgtEl>
                                      </p:cBhvr>
                                      <p:to x="100000" y="95000"/>
                                    </p:animScale>
                                    <p:animScale>
                                      <p:cBhvr>
                                        <p:cTn id="171" dur="166" decel="50000">
                                          <p:stCondLst>
                                            <p:cond delay="1834"/>
                                          </p:stCondLst>
                                        </p:cTn>
                                        <p:tgtEl>
                                          <p:spTgt spid="2048"/>
                                        </p:tgtEl>
                                      </p:cBhvr>
                                      <p:to x="100000" y="100000"/>
                                    </p:animScale>
                                  </p:childTnLst>
                                </p:cTn>
                              </p:par>
                              <p:par>
                                <p:cTn id="172" presetID="26" presetClass="entr" presetSubtype="0" fill="hold" grpId="0" nodeType="withEffect">
                                  <p:stCondLst>
                                    <p:cond delay="0"/>
                                  </p:stCondLst>
                                  <p:childTnLst>
                                    <p:set>
                                      <p:cBhvr>
                                        <p:cTn id="173" dur="1" fill="hold">
                                          <p:stCondLst>
                                            <p:cond delay="0"/>
                                          </p:stCondLst>
                                        </p:cTn>
                                        <p:tgtEl>
                                          <p:spTgt spid="2049"/>
                                        </p:tgtEl>
                                        <p:attrNameLst>
                                          <p:attrName>style.visibility</p:attrName>
                                        </p:attrNameLst>
                                      </p:cBhvr>
                                      <p:to>
                                        <p:strVal val="visible"/>
                                      </p:to>
                                    </p:set>
                                    <p:animEffect transition="in" filter="wipe(down)">
                                      <p:cBhvr>
                                        <p:cTn id="174" dur="580">
                                          <p:stCondLst>
                                            <p:cond delay="0"/>
                                          </p:stCondLst>
                                        </p:cTn>
                                        <p:tgtEl>
                                          <p:spTgt spid="2049"/>
                                        </p:tgtEl>
                                      </p:cBhvr>
                                    </p:animEffect>
                                    <p:anim calcmode="lin" valueType="num">
                                      <p:cBhvr>
                                        <p:cTn id="175" dur="1822" tmFilter="0,0; 0.14,0.36; 0.43,0.73; 0.71,0.91; 1.0,1.0">
                                          <p:stCondLst>
                                            <p:cond delay="0"/>
                                          </p:stCondLst>
                                        </p:cTn>
                                        <p:tgtEl>
                                          <p:spTgt spid="2049"/>
                                        </p:tgtEl>
                                        <p:attrNameLst>
                                          <p:attrName>ppt_x</p:attrName>
                                        </p:attrNameLst>
                                      </p:cBhvr>
                                      <p:tavLst>
                                        <p:tav tm="0">
                                          <p:val>
                                            <p:strVal val="#ppt_x-0.25"/>
                                          </p:val>
                                        </p:tav>
                                        <p:tav tm="100000">
                                          <p:val>
                                            <p:strVal val="#ppt_x"/>
                                          </p:val>
                                        </p:tav>
                                      </p:tavLst>
                                    </p:anim>
                                    <p:anim calcmode="lin" valueType="num">
                                      <p:cBhvr>
                                        <p:cTn id="176" dur="664" tmFilter="0.0,0.0; 0.25,0.07; 0.50,0.2; 0.75,0.467; 1.0,1.0">
                                          <p:stCondLst>
                                            <p:cond delay="0"/>
                                          </p:stCondLst>
                                        </p:cTn>
                                        <p:tgtEl>
                                          <p:spTgt spid="2049"/>
                                        </p:tgtEl>
                                        <p:attrNameLst>
                                          <p:attrName>ppt_y</p:attrName>
                                        </p:attrNameLst>
                                      </p:cBhvr>
                                      <p:tavLst>
                                        <p:tav tm="0" fmla="#ppt_y-sin(pi*$)/3">
                                          <p:val>
                                            <p:fltVal val="0.5"/>
                                          </p:val>
                                        </p:tav>
                                        <p:tav tm="100000">
                                          <p:val>
                                            <p:fltVal val="1"/>
                                          </p:val>
                                        </p:tav>
                                      </p:tavLst>
                                    </p:anim>
                                    <p:anim calcmode="lin" valueType="num">
                                      <p:cBhvr>
                                        <p:cTn id="177" dur="664" tmFilter="0, 0; 0.125,0.2665; 0.25,0.4; 0.375,0.465; 0.5,0.5;  0.625,0.535; 0.75,0.6; 0.875,0.7335; 1,1">
                                          <p:stCondLst>
                                            <p:cond delay="664"/>
                                          </p:stCondLst>
                                        </p:cTn>
                                        <p:tgtEl>
                                          <p:spTgt spid="2049"/>
                                        </p:tgtEl>
                                        <p:attrNameLst>
                                          <p:attrName>ppt_y</p:attrName>
                                        </p:attrNameLst>
                                      </p:cBhvr>
                                      <p:tavLst>
                                        <p:tav tm="0" fmla="#ppt_y-sin(pi*$)/9">
                                          <p:val>
                                            <p:fltVal val="0"/>
                                          </p:val>
                                        </p:tav>
                                        <p:tav tm="100000">
                                          <p:val>
                                            <p:fltVal val="1"/>
                                          </p:val>
                                        </p:tav>
                                      </p:tavLst>
                                    </p:anim>
                                    <p:anim calcmode="lin" valueType="num">
                                      <p:cBhvr>
                                        <p:cTn id="178" dur="332" tmFilter="0, 0; 0.125,0.2665; 0.25,0.4; 0.375,0.465; 0.5,0.5;  0.625,0.535; 0.75,0.6; 0.875,0.7335; 1,1">
                                          <p:stCondLst>
                                            <p:cond delay="1324"/>
                                          </p:stCondLst>
                                        </p:cTn>
                                        <p:tgtEl>
                                          <p:spTgt spid="2049"/>
                                        </p:tgtEl>
                                        <p:attrNameLst>
                                          <p:attrName>ppt_y</p:attrName>
                                        </p:attrNameLst>
                                      </p:cBhvr>
                                      <p:tavLst>
                                        <p:tav tm="0" fmla="#ppt_y-sin(pi*$)/27">
                                          <p:val>
                                            <p:fltVal val="0"/>
                                          </p:val>
                                        </p:tav>
                                        <p:tav tm="100000">
                                          <p:val>
                                            <p:fltVal val="1"/>
                                          </p:val>
                                        </p:tav>
                                      </p:tavLst>
                                    </p:anim>
                                    <p:anim calcmode="lin" valueType="num">
                                      <p:cBhvr>
                                        <p:cTn id="179" dur="164" tmFilter="0, 0; 0.125,0.2665; 0.25,0.4; 0.375,0.465; 0.5,0.5;  0.625,0.535; 0.75,0.6; 0.875,0.7335; 1,1">
                                          <p:stCondLst>
                                            <p:cond delay="1656"/>
                                          </p:stCondLst>
                                        </p:cTn>
                                        <p:tgtEl>
                                          <p:spTgt spid="2049"/>
                                        </p:tgtEl>
                                        <p:attrNameLst>
                                          <p:attrName>ppt_y</p:attrName>
                                        </p:attrNameLst>
                                      </p:cBhvr>
                                      <p:tavLst>
                                        <p:tav tm="0" fmla="#ppt_y-sin(pi*$)/81">
                                          <p:val>
                                            <p:fltVal val="0"/>
                                          </p:val>
                                        </p:tav>
                                        <p:tav tm="100000">
                                          <p:val>
                                            <p:fltVal val="1"/>
                                          </p:val>
                                        </p:tav>
                                      </p:tavLst>
                                    </p:anim>
                                    <p:animScale>
                                      <p:cBhvr>
                                        <p:cTn id="180" dur="26">
                                          <p:stCondLst>
                                            <p:cond delay="650"/>
                                          </p:stCondLst>
                                        </p:cTn>
                                        <p:tgtEl>
                                          <p:spTgt spid="2049"/>
                                        </p:tgtEl>
                                      </p:cBhvr>
                                      <p:to x="100000" y="60000"/>
                                    </p:animScale>
                                    <p:animScale>
                                      <p:cBhvr>
                                        <p:cTn id="181" dur="166" decel="50000">
                                          <p:stCondLst>
                                            <p:cond delay="676"/>
                                          </p:stCondLst>
                                        </p:cTn>
                                        <p:tgtEl>
                                          <p:spTgt spid="2049"/>
                                        </p:tgtEl>
                                      </p:cBhvr>
                                      <p:to x="100000" y="100000"/>
                                    </p:animScale>
                                    <p:animScale>
                                      <p:cBhvr>
                                        <p:cTn id="182" dur="26">
                                          <p:stCondLst>
                                            <p:cond delay="1312"/>
                                          </p:stCondLst>
                                        </p:cTn>
                                        <p:tgtEl>
                                          <p:spTgt spid="2049"/>
                                        </p:tgtEl>
                                      </p:cBhvr>
                                      <p:to x="100000" y="80000"/>
                                    </p:animScale>
                                    <p:animScale>
                                      <p:cBhvr>
                                        <p:cTn id="183" dur="166" decel="50000">
                                          <p:stCondLst>
                                            <p:cond delay="1338"/>
                                          </p:stCondLst>
                                        </p:cTn>
                                        <p:tgtEl>
                                          <p:spTgt spid="2049"/>
                                        </p:tgtEl>
                                      </p:cBhvr>
                                      <p:to x="100000" y="100000"/>
                                    </p:animScale>
                                    <p:animScale>
                                      <p:cBhvr>
                                        <p:cTn id="184" dur="26">
                                          <p:stCondLst>
                                            <p:cond delay="1642"/>
                                          </p:stCondLst>
                                        </p:cTn>
                                        <p:tgtEl>
                                          <p:spTgt spid="2049"/>
                                        </p:tgtEl>
                                      </p:cBhvr>
                                      <p:to x="100000" y="90000"/>
                                    </p:animScale>
                                    <p:animScale>
                                      <p:cBhvr>
                                        <p:cTn id="185" dur="166" decel="50000">
                                          <p:stCondLst>
                                            <p:cond delay="1668"/>
                                          </p:stCondLst>
                                        </p:cTn>
                                        <p:tgtEl>
                                          <p:spTgt spid="2049"/>
                                        </p:tgtEl>
                                      </p:cBhvr>
                                      <p:to x="100000" y="100000"/>
                                    </p:animScale>
                                    <p:animScale>
                                      <p:cBhvr>
                                        <p:cTn id="186" dur="26">
                                          <p:stCondLst>
                                            <p:cond delay="1808"/>
                                          </p:stCondLst>
                                        </p:cTn>
                                        <p:tgtEl>
                                          <p:spTgt spid="2049"/>
                                        </p:tgtEl>
                                      </p:cBhvr>
                                      <p:to x="100000" y="95000"/>
                                    </p:animScale>
                                    <p:animScale>
                                      <p:cBhvr>
                                        <p:cTn id="187" dur="166" decel="50000">
                                          <p:stCondLst>
                                            <p:cond delay="1834"/>
                                          </p:stCondLst>
                                        </p:cTn>
                                        <p:tgtEl>
                                          <p:spTgt spid="2049"/>
                                        </p:tgtEl>
                                      </p:cBhvr>
                                      <p:to x="100000" y="100000"/>
                                    </p:animScale>
                                  </p:childTnLst>
                                </p:cTn>
                              </p:par>
                              <p:par>
                                <p:cTn id="188" presetID="26" presetClass="entr" presetSubtype="0" fill="hold" grpId="0" nodeType="withEffect">
                                  <p:stCondLst>
                                    <p:cond delay="0"/>
                                  </p:stCondLst>
                                  <p:childTnLst>
                                    <p:set>
                                      <p:cBhvr>
                                        <p:cTn id="189" dur="1" fill="hold">
                                          <p:stCondLst>
                                            <p:cond delay="0"/>
                                          </p:stCondLst>
                                        </p:cTn>
                                        <p:tgtEl>
                                          <p:spTgt spid="43"/>
                                        </p:tgtEl>
                                        <p:attrNameLst>
                                          <p:attrName>style.visibility</p:attrName>
                                        </p:attrNameLst>
                                      </p:cBhvr>
                                      <p:to>
                                        <p:strVal val="visible"/>
                                      </p:to>
                                    </p:set>
                                    <p:animEffect transition="in" filter="wipe(down)">
                                      <p:cBhvr>
                                        <p:cTn id="190" dur="580">
                                          <p:stCondLst>
                                            <p:cond delay="0"/>
                                          </p:stCondLst>
                                        </p:cTn>
                                        <p:tgtEl>
                                          <p:spTgt spid="43"/>
                                        </p:tgtEl>
                                      </p:cBhvr>
                                    </p:animEffect>
                                    <p:anim calcmode="lin" valueType="num">
                                      <p:cBhvr>
                                        <p:cTn id="191"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192"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193"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194"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195"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196" dur="26">
                                          <p:stCondLst>
                                            <p:cond delay="650"/>
                                          </p:stCondLst>
                                        </p:cTn>
                                        <p:tgtEl>
                                          <p:spTgt spid="43"/>
                                        </p:tgtEl>
                                      </p:cBhvr>
                                      <p:to x="100000" y="60000"/>
                                    </p:animScale>
                                    <p:animScale>
                                      <p:cBhvr>
                                        <p:cTn id="197" dur="166" decel="50000">
                                          <p:stCondLst>
                                            <p:cond delay="676"/>
                                          </p:stCondLst>
                                        </p:cTn>
                                        <p:tgtEl>
                                          <p:spTgt spid="43"/>
                                        </p:tgtEl>
                                      </p:cBhvr>
                                      <p:to x="100000" y="100000"/>
                                    </p:animScale>
                                    <p:animScale>
                                      <p:cBhvr>
                                        <p:cTn id="198" dur="26">
                                          <p:stCondLst>
                                            <p:cond delay="1312"/>
                                          </p:stCondLst>
                                        </p:cTn>
                                        <p:tgtEl>
                                          <p:spTgt spid="43"/>
                                        </p:tgtEl>
                                      </p:cBhvr>
                                      <p:to x="100000" y="80000"/>
                                    </p:animScale>
                                    <p:animScale>
                                      <p:cBhvr>
                                        <p:cTn id="199" dur="166" decel="50000">
                                          <p:stCondLst>
                                            <p:cond delay="1338"/>
                                          </p:stCondLst>
                                        </p:cTn>
                                        <p:tgtEl>
                                          <p:spTgt spid="43"/>
                                        </p:tgtEl>
                                      </p:cBhvr>
                                      <p:to x="100000" y="100000"/>
                                    </p:animScale>
                                    <p:animScale>
                                      <p:cBhvr>
                                        <p:cTn id="200" dur="26">
                                          <p:stCondLst>
                                            <p:cond delay="1642"/>
                                          </p:stCondLst>
                                        </p:cTn>
                                        <p:tgtEl>
                                          <p:spTgt spid="43"/>
                                        </p:tgtEl>
                                      </p:cBhvr>
                                      <p:to x="100000" y="90000"/>
                                    </p:animScale>
                                    <p:animScale>
                                      <p:cBhvr>
                                        <p:cTn id="201" dur="166" decel="50000">
                                          <p:stCondLst>
                                            <p:cond delay="1668"/>
                                          </p:stCondLst>
                                        </p:cTn>
                                        <p:tgtEl>
                                          <p:spTgt spid="43"/>
                                        </p:tgtEl>
                                      </p:cBhvr>
                                      <p:to x="100000" y="100000"/>
                                    </p:animScale>
                                    <p:animScale>
                                      <p:cBhvr>
                                        <p:cTn id="202" dur="26">
                                          <p:stCondLst>
                                            <p:cond delay="1808"/>
                                          </p:stCondLst>
                                        </p:cTn>
                                        <p:tgtEl>
                                          <p:spTgt spid="43"/>
                                        </p:tgtEl>
                                      </p:cBhvr>
                                      <p:to x="100000" y="95000"/>
                                    </p:animScale>
                                    <p:animScale>
                                      <p:cBhvr>
                                        <p:cTn id="203" dur="166" decel="50000">
                                          <p:stCondLst>
                                            <p:cond delay="1834"/>
                                          </p:stCondLst>
                                        </p:cTn>
                                        <p:tgtEl>
                                          <p:spTgt spid="43"/>
                                        </p:tgtEl>
                                      </p:cBhvr>
                                      <p:to x="100000" y="100000"/>
                                    </p:animScale>
                                  </p:childTnLst>
                                </p:cTn>
                              </p:par>
                              <p:par>
                                <p:cTn id="204" presetID="26" presetClass="entr" presetSubtype="0" fill="hold" grpId="0" nodeType="withEffect">
                                  <p:stCondLst>
                                    <p:cond delay="0"/>
                                  </p:stCondLst>
                                  <p:childTnLst>
                                    <p:set>
                                      <p:cBhvr>
                                        <p:cTn id="205" dur="1" fill="hold">
                                          <p:stCondLst>
                                            <p:cond delay="0"/>
                                          </p:stCondLst>
                                        </p:cTn>
                                        <p:tgtEl>
                                          <p:spTgt spid="2051"/>
                                        </p:tgtEl>
                                        <p:attrNameLst>
                                          <p:attrName>style.visibility</p:attrName>
                                        </p:attrNameLst>
                                      </p:cBhvr>
                                      <p:to>
                                        <p:strVal val="visible"/>
                                      </p:to>
                                    </p:set>
                                    <p:animEffect transition="in" filter="wipe(down)">
                                      <p:cBhvr>
                                        <p:cTn id="206" dur="580">
                                          <p:stCondLst>
                                            <p:cond delay="0"/>
                                          </p:stCondLst>
                                        </p:cTn>
                                        <p:tgtEl>
                                          <p:spTgt spid="2051"/>
                                        </p:tgtEl>
                                      </p:cBhvr>
                                    </p:animEffect>
                                    <p:anim calcmode="lin" valueType="num">
                                      <p:cBhvr>
                                        <p:cTn id="207" dur="1822" tmFilter="0,0; 0.14,0.36; 0.43,0.73; 0.71,0.91; 1.0,1.0">
                                          <p:stCondLst>
                                            <p:cond delay="0"/>
                                          </p:stCondLst>
                                        </p:cTn>
                                        <p:tgtEl>
                                          <p:spTgt spid="2051"/>
                                        </p:tgtEl>
                                        <p:attrNameLst>
                                          <p:attrName>ppt_x</p:attrName>
                                        </p:attrNameLst>
                                      </p:cBhvr>
                                      <p:tavLst>
                                        <p:tav tm="0">
                                          <p:val>
                                            <p:strVal val="#ppt_x-0.25"/>
                                          </p:val>
                                        </p:tav>
                                        <p:tav tm="100000">
                                          <p:val>
                                            <p:strVal val="#ppt_x"/>
                                          </p:val>
                                        </p:tav>
                                      </p:tavLst>
                                    </p:anim>
                                    <p:anim calcmode="lin" valueType="num">
                                      <p:cBhvr>
                                        <p:cTn id="208" dur="664" tmFilter="0.0,0.0; 0.25,0.07; 0.50,0.2; 0.75,0.467; 1.0,1.0">
                                          <p:stCondLst>
                                            <p:cond delay="0"/>
                                          </p:stCondLst>
                                        </p:cTn>
                                        <p:tgtEl>
                                          <p:spTgt spid="2051"/>
                                        </p:tgtEl>
                                        <p:attrNameLst>
                                          <p:attrName>ppt_y</p:attrName>
                                        </p:attrNameLst>
                                      </p:cBhvr>
                                      <p:tavLst>
                                        <p:tav tm="0" fmla="#ppt_y-sin(pi*$)/3">
                                          <p:val>
                                            <p:fltVal val="0.5"/>
                                          </p:val>
                                        </p:tav>
                                        <p:tav tm="100000">
                                          <p:val>
                                            <p:fltVal val="1"/>
                                          </p:val>
                                        </p:tav>
                                      </p:tavLst>
                                    </p:anim>
                                    <p:anim calcmode="lin" valueType="num">
                                      <p:cBhvr>
                                        <p:cTn id="209" dur="664" tmFilter="0, 0; 0.125,0.2665; 0.25,0.4; 0.375,0.465; 0.5,0.5;  0.625,0.535; 0.75,0.6; 0.875,0.7335; 1,1">
                                          <p:stCondLst>
                                            <p:cond delay="664"/>
                                          </p:stCondLst>
                                        </p:cTn>
                                        <p:tgtEl>
                                          <p:spTgt spid="2051"/>
                                        </p:tgtEl>
                                        <p:attrNameLst>
                                          <p:attrName>ppt_y</p:attrName>
                                        </p:attrNameLst>
                                      </p:cBhvr>
                                      <p:tavLst>
                                        <p:tav tm="0" fmla="#ppt_y-sin(pi*$)/9">
                                          <p:val>
                                            <p:fltVal val="0"/>
                                          </p:val>
                                        </p:tav>
                                        <p:tav tm="100000">
                                          <p:val>
                                            <p:fltVal val="1"/>
                                          </p:val>
                                        </p:tav>
                                      </p:tavLst>
                                    </p:anim>
                                    <p:anim calcmode="lin" valueType="num">
                                      <p:cBhvr>
                                        <p:cTn id="210" dur="332" tmFilter="0, 0; 0.125,0.2665; 0.25,0.4; 0.375,0.465; 0.5,0.5;  0.625,0.535; 0.75,0.6; 0.875,0.7335; 1,1">
                                          <p:stCondLst>
                                            <p:cond delay="1324"/>
                                          </p:stCondLst>
                                        </p:cTn>
                                        <p:tgtEl>
                                          <p:spTgt spid="2051"/>
                                        </p:tgtEl>
                                        <p:attrNameLst>
                                          <p:attrName>ppt_y</p:attrName>
                                        </p:attrNameLst>
                                      </p:cBhvr>
                                      <p:tavLst>
                                        <p:tav tm="0" fmla="#ppt_y-sin(pi*$)/27">
                                          <p:val>
                                            <p:fltVal val="0"/>
                                          </p:val>
                                        </p:tav>
                                        <p:tav tm="100000">
                                          <p:val>
                                            <p:fltVal val="1"/>
                                          </p:val>
                                        </p:tav>
                                      </p:tavLst>
                                    </p:anim>
                                    <p:anim calcmode="lin" valueType="num">
                                      <p:cBhvr>
                                        <p:cTn id="211" dur="164" tmFilter="0, 0; 0.125,0.2665; 0.25,0.4; 0.375,0.465; 0.5,0.5;  0.625,0.535; 0.75,0.6; 0.875,0.7335; 1,1">
                                          <p:stCondLst>
                                            <p:cond delay="1656"/>
                                          </p:stCondLst>
                                        </p:cTn>
                                        <p:tgtEl>
                                          <p:spTgt spid="2051"/>
                                        </p:tgtEl>
                                        <p:attrNameLst>
                                          <p:attrName>ppt_y</p:attrName>
                                        </p:attrNameLst>
                                      </p:cBhvr>
                                      <p:tavLst>
                                        <p:tav tm="0" fmla="#ppt_y-sin(pi*$)/81">
                                          <p:val>
                                            <p:fltVal val="0"/>
                                          </p:val>
                                        </p:tav>
                                        <p:tav tm="100000">
                                          <p:val>
                                            <p:fltVal val="1"/>
                                          </p:val>
                                        </p:tav>
                                      </p:tavLst>
                                    </p:anim>
                                    <p:animScale>
                                      <p:cBhvr>
                                        <p:cTn id="212" dur="26">
                                          <p:stCondLst>
                                            <p:cond delay="650"/>
                                          </p:stCondLst>
                                        </p:cTn>
                                        <p:tgtEl>
                                          <p:spTgt spid="2051"/>
                                        </p:tgtEl>
                                      </p:cBhvr>
                                      <p:to x="100000" y="60000"/>
                                    </p:animScale>
                                    <p:animScale>
                                      <p:cBhvr>
                                        <p:cTn id="213" dur="166" decel="50000">
                                          <p:stCondLst>
                                            <p:cond delay="676"/>
                                          </p:stCondLst>
                                        </p:cTn>
                                        <p:tgtEl>
                                          <p:spTgt spid="2051"/>
                                        </p:tgtEl>
                                      </p:cBhvr>
                                      <p:to x="100000" y="100000"/>
                                    </p:animScale>
                                    <p:animScale>
                                      <p:cBhvr>
                                        <p:cTn id="214" dur="26">
                                          <p:stCondLst>
                                            <p:cond delay="1312"/>
                                          </p:stCondLst>
                                        </p:cTn>
                                        <p:tgtEl>
                                          <p:spTgt spid="2051"/>
                                        </p:tgtEl>
                                      </p:cBhvr>
                                      <p:to x="100000" y="80000"/>
                                    </p:animScale>
                                    <p:animScale>
                                      <p:cBhvr>
                                        <p:cTn id="215" dur="166" decel="50000">
                                          <p:stCondLst>
                                            <p:cond delay="1338"/>
                                          </p:stCondLst>
                                        </p:cTn>
                                        <p:tgtEl>
                                          <p:spTgt spid="2051"/>
                                        </p:tgtEl>
                                      </p:cBhvr>
                                      <p:to x="100000" y="100000"/>
                                    </p:animScale>
                                    <p:animScale>
                                      <p:cBhvr>
                                        <p:cTn id="216" dur="26">
                                          <p:stCondLst>
                                            <p:cond delay="1642"/>
                                          </p:stCondLst>
                                        </p:cTn>
                                        <p:tgtEl>
                                          <p:spTgt spid="2051"/>
                                        </p:tgtEl>
                                      </p:cBhvr>
                                      <p:to x="100000" y="90000"/>
                                    </p:animScale>
                                    <p:animScale>
                                      <p:cBhvr>
                                        <p:cTn id="217" dur="166" decel="50000">
                                          <p:stCondLst>
                                            <p:cond delay="1668"/>
                                          </p:stCondLst>
                                        </p:cTn>
                                        <p:tgtEl>
                                          <p:spTgt spid="2051"/>
                                        </p:tgtEl>
                                      </p:cBhvr>
                                      <p:to x="100000" y="100000"/>
                                    </p:animScale>
                                    <p:animScale>
                                      <p:cBhvr>
                                        <p:cTn id="218" dur="26">
                                          <p:stCondLst>
                                            <p:cond delay="1808"/>
                                          </p:stCondLst>
                                        </p:cTn>
                                        <p:tgtEl>
                                          <p:spTgt spid="2051"/>
                                        </p:tgtEl>
                                      </p:cBhvr>
                                      <p:to x="100000" y="95000"/>
                                    </p:animScale>
                                    <p:animScale>
                                      <p:cBhvr>
                                        <p:cTn id="219" dur="166" decel="50000">
                                          <p:stCondLst>
                                            <p:cond delay="1834"/>
                                          </p:stCondLst>
                                        </p:cTn>
                                        <p:tgtEl>
                                          <p:spTgt spid="2051"/>
                                        </p:tgtEl>
                                      </p:cBhvr>
                                      <p:to x="100000" y="100000"/>
                                    </p:animScale>
                                  </p:childTnLst>
                                </p:cTn>
                              </p:par>
                              <p:par>
                                <p:cTn id="220" presetID="26" presetClass="entr" presetSubtype="0" fill="hold" grpId="0" nodeType="withEffect">
                                  <p:stCondLst>
                                    <p:cond delay="0"/>
                                  </p:stCondLst>
                                  <p:childTnLst>
                                    <p:set>
                                      <p:cBhvr>
                                        <p:cTn id="221" dur="1" fill="hold">
                                          <p:stCondLst>
                                            <p:cond delay="0"/>
                                          </p:stCondLst>
                                        </p:cTn>
                                        <p:tgtEl>
                                          <p:spTgt spid="2053"/>
                                        </p:tgtEl>
                                        <p:attrNameLst>
                                          <p:attrName>style.visibility</p:attrName>
                                        </p:attrNameLst>
                                      </p:cBhvr>
                                      <p:to>
                                        <p:strVal val="visible"/>
                                      </p:to>
                                    </p:set>
                                    <p:animEffect transition="in" filter="wipe(down)">
                                      <p:cBhvr>
                                        <p:cTn id="222" dur="580">
                                          <p:stCondLst>
                                            <p:cond delay="0"/>
                                          </p:stCondLst>
                                        </p:cTn>
                                        <p:tgtEl>
                                          <p:spTgt spid="2053"/>
                                        </p:tgtEl>
                                      </p:cBhvr>
                                    </p:animEffect>
                                    <p:anim calcmode="lin" valueType="num">
                                      <p:cBhvr>
                                        <p:cTn id="223" dur="1822" tmFilter="0,0; 0.14,0.36; 0.43,0.73; 0.71,0.91; 1.0,1.0">
                                          <p:stCondLst>
                                            <p:cond delay="0"/>
                                          </p:stCondLst>
                                        </p:cTn>
                                        <p:tgtEl>
                                          <p:spTgt spid="2053"/>
                                        </p:tgtEl>
                                        <p:attrNameLst>
                                          <p:attrName>ppt_x</p:attrName>
                                        </p:attrNameLst>
                                      </p:cBhvr>
                                      <p:tavLst>
                                        <p:tav tm="0">
                                          <p:val>
                                            <p:strVal val="#ppt_x-0.25"/>
                                          </p:val>
                                        </p:tav>
                                        <p:tav tm="100000">
                                          <p:val>
                                            <p:strVal val="#ppt_x"/>
                                          </p:val>
                                        </p:tav>
                                      </p:tavLst>
                                    </p:anim>
                                    <p:anim calcmode="lin" valueType="num">
                                      <p:cBhvr>
                                        <p:cTn id="224" dur="664" tmFilter="0.0,0.0; 0.25,0.07; 0.50,0.2; 0.75,0.467; 1.0,1.0">
                                          <p:stCondLst>
                                            <p:cond delay="0"/>
                                          </p:stCondLst>
                                        </p:cTn>
                                        <p:tgtEl>
                                          <p:spTgt spid="2053"/>
                                        </p:tgtEl>
                                        <p:attrNameLst>
                                          <p:attrName>ppt_y</p:attrName>
                                        </p:attrNameLst>
                                      </p:cBhvr>
                                      <p:tavLst>
                                        <p:tav tm="0" fmla="#ppt_y-sin(pi*$)/3">
                                          <p:val>
                                            <p:fltVal val="0.5"/>
                                          </p:val>
                                        </p:tav>
                                        <p:tav tm="100000">
                                          <p:val>
                                            <p:fltVal val="1"/>
                                          </p:val>
                                        </p:tav>
                                      </p:tavLst>
                                    </p:anim>
                                    <p:anim calcmode="lin" valueType="num">
                                      <p:cBhvr>
                                        <p:cTn id="225" dur="664" tmFilter="0, 0; 0.125,0.2665; 0.25,0.4; 0.375,0.465; 0.5,0.5;  0.625,0.535; 0.75,0.6; 0.875,0.7335; 1,1">
                                          <p:stCondLst>
                                            <p:cond delay="664"/>
                                          </p:stCondLst>
                                        </p:cTn>
                                        <p:tgtEl>
                                          <p:spTgt spid="2053"/>
                                        </p:tgtEl>
                                        <p:attrNameLst>
                                          <p:attrName>ppt_y</p:attrName>
                                        </p:attrNameLst>
                                      </p:cBhvr>
                                      <p:tavLst>
                                        <p:tav tm="0" fmla="#ppt_y-sin(pi*$)/9">
                                          <p:val>
                                            <p:fltVal val="0"/>
                                          </p:val>
                                        </p:tav>
                                        <p:tav tm="100000">
                                          <p:val>
                                            <p:fltVal val="1"/>
                                          </p:val>
                                        </p:tav>
                                      </p:tavLst>
                                    </p:anim>
                                    <p:anim calcmode="lin" valueType="num">
                                      <p:cBhvr>
                                        <p:cTn id="226" dur="332" tmFilter="0, 0; 0.125,0.2665; 0.25,0.4; 0.375,0.465; 0.5,0.5;  0.625,0.535; 0.75,0.6; 0.875,0.7335; 1,1">
                                          <p:stCondLst>
                                            <p:cond delay="1324"/>
                                          </p:stCondLst>
                                        </p:cTn>
                                        <p:tgtEl>
                                          <p:spTgt spid="2053"/>
                                        </p:tgtEl>
                                        <p:attrNameLst>
                                          <p:attrName>ppt_y</p:attrName>
                                        </p:attrNameLst>
                                      </p:cBhvr>
                                      <p:tavLst>
                                        <p:tav tm="0" fmla="#ppt_y-sin(pi*$)/27">
                                          <p:val>
                                            <p:fltVal val="0"/>
                                          </p:val>
                                        </p:tav>
                                        <p:tav tm="100000">
                                          <p:val>
                                            <p:fltVal val="1"/>
                                          </p:val>
                                        </p:tav>
                                      </p:tavLst>
                                    </p:anim>
                                    <p:anim calcmode="lin" valueType="num">
                                      <p:cBhvr>
                                        <p:cTn id="227" dur="164" tmFilter="0, 0; 0.125,0.2665; 0.25,0.4; 0.375,0.465; 0.5,0.5;  0.625,0.535; 0.75,0.6; 0.875,0.7335; 1,1">
                                          <p:stCondLst>
                                            <p:cond delay="1656"/>
                                          </p:stCondLst>
                                        </p:cTn>
                                        <p:tgtEl>
                                          <p:spTgt spid="2053"/>
                                        </p:tgtEl>
                                        <p:attrNameLst>
                                          <p:attrName>ppt_y</p:attrName>
                                        </p:attrNameLst>
                                      </p:cBhvr>
                                      <p:tavLst>
                                        <p:tav tm="0" fmla="#ppt_y-sin(pi*$)/81">
                                          <p:val>
                                            <p:fltVal val="0"/>
                                          </p:val>
                                        </p:tav>
                                        <p:tav tm="100000">
                                          <p:val>
                                            <p:fltVal val="1"/>
                                          </p:val>
                                        </p:tav>
                                      </p:tavLst>
                                    </p:anim>
                                    <p:animScale>
                                      <p:cBhvr>
                                        <p:cTn id="228" dur="26">
                                          <p:stCondLst>
                                            <p:cond delay="650"/>
                                          </p:stCondLst>
                                        </p:cTn>
                                        <p:tgtEl>
                                          <p:spTgt spid="2053"/>
                                        </p:tgtEl>
                                      </p:cBhvr>
                                      <p:to x="100000" y="60000"/>
                                    </p:animScale>
                                    <p:animScale>
                                      <p:cBhvr>
                                        <p:cTn id="229" dur="166" decel="50000">
                                          <p:stCondLst>
                                            <p:cond delay="676"/>
                                          </p:stCondLst>
                                        </p:cTn>
                                        <p:tgtEl>
                                          <p:spTgt spid="2053"/>
                                        </p:tgtEl>
                                      </p:cBhvr>
                                      <p:to x="100000" y="100000"/>
                                    </p:animScale>
                                    <p:animScale>
                                      <p:cBhvr>
                                        <p:cTn id="230" dur="26">
                                          <p:stCondLst>
                                            <p:cond delay="1312"/>
                                          </p:stCondLst>
                                        </p:cTn>
                                        <p:tgtEl>
                                          <p:spTgt spid="2053"/>
                                        </p:tgtEl>
                                      </p:cBhvr>
                                      <p:to x="100000" y="80000"/>
                                    </p:animScale>
                                    <p:animScale>
                                      <p:cBhvr>
                                        <p:cTn id="231" dur="166" decel="50000">
                                          <p:stCondLst>
                                            <p:cond delay="1338"/>
                                          </p:stCondLst>
                                        </p:cTn>
                                        <p:tgtEl>
                                          <p:spTgt spid="2053"/>
                                        </p:tgtEl>
                                      </p:cBhvr>
                                      <p:to x="100000" y="100000"/>
                                    </p:animScale>
                                    <p:animScale>
                                      <p:cBhvr>
                                        <p:cTn id="232" dur="26">
                                          <p:stCondLst>
                                            <p:cond delay="1642"/>
                                          </p:stCondLst>
                                        </p:cTn>
                                        <p:tgtEl>
                                          <p:spTgt spid="2053"/>
                                        </p:tgtEl>
                                      </p:cBhvr>
                                      <p:to x="100000" y="90000"/>
                                    </p:animScale>
                                    <p:animScale>
                                      <p:cBhvr>
                                        <p:cTn id="233" dur="166" decel="50000">
                                          <p:stCondLst>
                                            <p:cond delay="1668"/>
                                          </p:stCondLst>
                                        </p:cTn>
                                        <p:tgtEl>
                                          <p:spTgt spid="2053"/>
                                        </p:tgtEl>
                                      </p:cBhvr>
                                      <p:to x="100000" y="100000"/>
                                    </p:animScale>
                                    <p:animScale>
                                      <p:cBhvr>
                                        <p:cTn id="234" dur="26">
                                          <p:stCondLst>
                                            <p:cond delay="1808"/>
                                          </p:stCondLst>
                                        </p:cTn>
                                        <p:tgtEl>
                                          <p:spTgt spid="2053"/>
                                        </p:tgtEl>
                                      </p:cBhvr>
                                      <p:to x="100000" y="95000"/>
                                    </p:animScale>
                                    <p:animScale>
                                      <p:cBhvr>
                                        <p:cTn id="235" dur="166" decel="50000">
                                          <p:stCondLst>
                                            <p:cond delay="1834"/>
                                          </p:stCondLst>
                                        </p:cTn>
                                        <p:tgtEl>
                                          <p:spTgt spid="2053"/>
                                        </p:tgtEl>
                                      </p:cBhvr>
                                      <p:to x="100000" y="100000"/>
                                    </p:animScale>
                                  </p:childTnLst>
                                </p:cTn>
                              </p:par>
                              <p:par>
                                <p:cTn id="236" presetID="26" presetClass="entr" presetSubtype="0" fill="hold" grpId="0" nodeType="withEffect">
                                  <p:stCondLst>
                                    <p:cond delay="0"/>
                                  </p:stCondLst>
                                  <p:childTnLst>
                                    <p:set>
                                      <p:cBhvr>
                                        <p:cTn id="237" dur="1" fill="hold">
                                          <p:stCondLst>
                                            <p:cond delay="0"/>
                                          </p:stCondLst>
                                        </p:cTn>
                                        <p:tgtEl>
                                          <p:spTgt spid="2055"/>
                                        </p:tgtEl>
                                        <p:attrNameLst>
                                          <p:attrName>style.visibility</p:attrName>
                                        </p:attrNameLst>
                                      </p:cBhvr>
                                      <p:to>
                                        <p:strVal val="visible"/>
                                      </p:to>
                                    </p:set>
                                    <p:animEffect transition="in" filter="wipe(down)">
                                      <p:cBhvr>
                                        <p:cTn id="238" dur="580">
                                          <p:stCondLst>
                                            <p:cond delay="0"/>
                                          </p:stCondLst>
                                        </p:cTn>
                                        <p:tgtEl>
                                          <p:spTgt spid="2055"/>
                                        </p:tgtEl>
                                      </p:cBhvr>
                                    </p:animEffect>
                                    <p:anim calcmode="lin" valueType="num">
                                      <p:cBhvr>
                                        <p:cTn id="239" dur="1822" tmFilter="0,0; 0.14,0.36; 0.43,0.73; 0.71,0.91; 1.0,1.0">
                                          <p:stCondLst>
                                            <p:cond delay="0"/>
                                          </p:stCondLst>
                                        </p:cTn>
                                        <p:tgtEl>
                                          <p:spTgt spid="2055"/>
                                        </p:tgtEl>
                                        <p:attrNameLst>
                                          <p:attrName>ppt_x</p:attrName>
                                        </p:attrNameLst>
                                      </p:cBhvr>
                                      <p:tavLst>
                                        <p:tav tm="0">
                                          <p:val>
                                            <p:strVal val="#ppt_x-0.25"/>
                                          </p:val>
                                        </p:tav>
                                        <p:tav tm="100000">
                                          <p:val>
                                            <p:strVal val="#ppt_x"/>
                                          </p:val>
                                        </p:tav>
                                      </p:tavLst>
                                    </p:anim>
                                    <p:anim calcmode="lin" valueType="num">
                                      <p:cBhvr>
                                        <p:cTn id="240" dur="664" tmFilter="0.0,0.0; 0.25,0.07; 0.50,0.2; 0.75,0.467; 1.0,1.0">
                                          <p:stCondLst>
                                            <p:cond delay="0"/>
                                          </p:stCondLst>
                                        </p:cTn>
                                        <p:tgtEl>
                                          <p:spTgt spid="2055"/>
                                        </p:tgtEl>
                                        <p:attrNameLst>
                                          <p:attrName>ppt_y</p:attrName>
                                        </p:attrNameLst>
                                      </p:cBhvr>
                                      <p:tavLst>
                                        <p:tav tm="0" fmla="#ppt_y-sin(pi*$)/3">
                                          <p:val>
                                            <p:fltVal val="0.5"/>
                                          </p:val>
                                        </p:tav>
                                        <p:tav tm="100000">
                                          <p:val>
                                            <p:fltVal val="1"/>
                                          </p:val>
                                        </p:tav>
                                      </p:tavLst>
                                    </p:anim>
                                    <p:anim calcmode="lin" valueType="num">
                                      <p:cBhvr>
                                        <p:cTn id="241" dur="664" tmFilter="0, 0; 0.125,0.2665; 0.25,0.4; 0.375,0.465; 0.5,0.5;  0.625,0.535; 0.75,0.6; 0.875,0.7335; 1,1">
                                          <p:stCondLst>
                                            <p:cond delay="664"/>
                                          </p:stCondLst>
                                        </p:cTn>
                                        <p:tgtEl>
                                          <p:spTgt spid="2055"/>
                                        </p:tgtEl>
                                        <p:attrNameLst>
                                          <p:attrName>ppt_y</p:attrName>
                                        </p:attrNameLst>
                                      </p:cBhvr>
                                      <p:tavLst>
                                        <p:tav tm="0" fmla="#ppt_y-sin(pi*$)/9">
                                          <p:val>
                                            <p:fltVal val="0"/>
                                          </p:val>
                                        </p:tav>
                                        <p:tav tm="100000">
                                          <p:val>
                                            <p:fltVal val="1"/>
                                          </p:val>
                                        </p:tav>
                                      </p:tavLst>
                                    </p:anim>
                                    <p:anim calcmode="lin" valueType="num">
                                      <p:cBhvr>
                                        <p:cTn id="242" dur="332" tmFilter="0, 0; 0.125,0.2665; 0.25,0.4; 0.375,0.465; 0.5,0.5;  0.625,0.535; 0.75,0.6; 0.875,0.7335; 1,1">
                                          <p:stCondLst>
                                            <p:cond delay="1324"/>
                                          </p:stCondLst>
                                        </p:cTn>
                                        <p:tgtEl>
                                          <p:spTgt spid="2055"/>
                                        </p:tgtEl>
                                        <p:attrNameLst>
                                          <p:attrName>ppt_y</p:attrName>
                                        </p:attrNameLst>
                                      </p:cBhvr>
                                      <p:tavLst>
                                        <p:tav tm="0" fmla="#ppt_y-sin(pi*$)/27">
                                          <p:val>
                                            <p:fltVal val="0"/>
                                          </p:val>
                                        </p:tav>
                                        <p:tav tm="100000">
                                          <p:val>
                                            <p:fltVal val="1"/>
                                          </p:val>
                                        </p:tav>
                                      </p:tavLst>
                                    </p:anim>
                                    <p:anim calcmode="lin" valueType="num">
                                      <p:cBhvr>
                                        <p:cTn id="243" dur="164" tmFilter="0, 0; 0.125,0.2665; 0.25,0.4; 0.375,0.465; 0.5,0.5;  0.625,0.535; 0.75,0.6; 0.875,0.7335; 1,1">
                                          <p:stCondLst>
                                            <p:cond delay="1656"/>
                                          </p:stCondLst>
                                        </p:cTn>
                                        <p:tgtEl>
                                          <p:spTgt spid="2055"/>
                                        </p:tgtEl>
                                        <p:attrNameLst>
                                          <p:attrName>ppt_y</p:attrName>
                                        </p:attrNameLst>
                                      </p:cBhvr>
                                      <p:tavLst>
                                        <p:tav tm="0" fmla="#ppt_y-sin(pi*$)/81">
                                          <p:val>
                                            <p:fltVal val="0"/>
                                          </p:val>
                                        </p:tav>
                                        <p:tav tm="100000">
                                          <p:val>
                                            <p:fltVal val="1"/>
                                          </p:val>
                                        </p:tav>
                                      </p:tavLst>
                                    </p:anim>
                                    <p:animScale>
                                      <p:cBhvr>
                                        <p:cTn id="244" dur="26">
                                          <p:stCondLst>
                                            <p:cond delay="650"/>
                                          </p:stCondLst>
                                        </p:cTn>
                                        <p:tgtEl>
                                          <p:spTgt spid="2055"/>
                                        </p:tgtEl>
                                      </p:cBhvr>
                                      <p:to x="100000" y="60000"/>
                                    </p:animScale>
                                    <p:animScale>
                                      <p:cBhvr>
                                        <p:cTn id="245" dur="166" decel="50000">
                                          <p:stCondLst>
                                            <p:cond delay="676"/>
                                          </p:stCondLst>
                                        </p:cTn>
                                        <p:tgtEl>
                                          <p:spTgt spid="2055"/>
                                        </p:tgtEl>
                                      </p:cBhvr>
                                      <p:to x="100000" y="100000"/>
                                    </p:animScale>
                                    <p:animScale>
                                      <p:cBhvr>
                                        <p:cTn id="246" dur="26">
                                          <p:stCondLst>
                                            <p:cond delay="1312"/>
                                          </p:stCondLst>
                                        </p:cTn>
                                        <p:tgtEl>
                                          <p:spTgt spid="2055"/>
                                        </p:tgtEl>
                                      </p:cBhvr>
                                      <p:to x="100000" y="80000"/>
                                    </p:animScale>
                                    <p:animScale>
                                      <p:cBhvr>
                                        <p:cTn id="247" dur="166" decel="50000">
                                          <p:stCondLst>
                                            <p:cond delay="1338"/>
                                          </p:stCondLst>
                                        </p:cTn>
                                        <p:tgtEl>
                                          <p:spTgt spid="2055"/>
                                        </p:tgtEl>
                                      </p:cBhvr>
                                      <p:to x="100000" y="100000"/>
                                    </p:animScale>
                                    <p:animScale>
                                      <p:cBhvr>
                                        <p:cTn id="248" dur="26">
                                          <p:stCondLst>
                                            <p:cond delay="1642"/>
                                          </p:stCondLst>
                                        </p:cTn>
                                        <p:tgtEl>
                                          <p:spTgt spid="2055"/>
                                        </p:tgtEl>
                                      </p:cBhvr>
                                      <p:to x="100000" y="90000"/>
                                    </p:animScale>
                                    <p:animScale>
                                      <p:cBhvr>
                                        <p:cTn id="249" dur="166" decel="50000">
                                          <p:stCondLst>
                                            <p:cond delay="1668"/>
                                          </p:stCondLst>
                                        </p:cTn>
                                        <p:tgtEl>
                                          <p:spTgt spid="2055"/>
                                        </p:tgtEl>
                                      </p:cBhvr>
                                      <p:to x="100000" y="100000"/>
                                    </p:animScale>
                                    <p:animScale>
                                      <p:cBhvr>
                                        <p:cTn id="250" dur="26">
                                          <p:stCondLst>
                                            <p:cond delay="1808"/>
                                          </p:stCondLst>
                                        </p:cTn>
                                        <p:tgtEl>
                                          <p:spTgt spid="2055"/>
                                        </p:tgtEl>
                                      </p:cBhvr>
                                      <p:to x="100000" y="95000"/>
                                    </p:animScale>
                                    <p:animScale>
                                      <p:cBhvr>
                                        <p:cTn id="251" dur="166" decel="50000">
                                          <p:stCondLst>
                                            <p:cond delay="1834"/>
                                          </p:stCondLst>
                                        </p:cTn>
                                        <p:tgtEl>
                                          <p:spTgt spid="2055"/>
                                        </p:tgtEl>
                                      </p:cBhvr>
                                      <p:to x="100000" y="100000"/>
                                    </p:animScale>
                                  </p:childTnLst>
                                </p:cTn>
                              </p:par>
                              <p:par>
                                <p:cTn id="252" presetID="26" presetClass="entr" presetSubtype="0" fill="hold" grpId="0" nodeType="withEffect">
                                  <p:stCondLst>
                                    <p:cond delay="0"/>
                                  </p:stCondLst>
                                  <p:childTnLst>
                                    <p:set>
                                      <p:cBhvr>
                                        <p:cTn id="253" dur="1" fill="hold">
                                          <p:stCondLst>
                                            <p:cond delay="0"/>
                                          </p:stCondLst>
                                        </p:cTn>
                                        <p:tgtEl>
                                          <p:spTgt spid="2059"/>
                                        </p:tgtEl>
                                        <p:attrNameLst>
                                          <p:attrName>style.visibility</p:attrName>
                                        </p:attrNameLst>
                                      </p:cBhvr>
                                      <p:to>
                                        <p:strVal val="visible"/>
                                      </p:to>
                                    </p:set>
                                    <p:animEffect transition="in" filter="wipe(down)">
                                      <p:cBhvr>
                                        <p:cTn id="254" dur="580">
                                          <p:stCondLst>
                                            <p:cond delay="0"/>
                                          </p:stCondLst>
                                        </p:cTn>
                                        <p:tgtEl>
                                          <p:spTgt spid="2059"/>
                                        </p:tgtEl>
                                      </p:cBhvr>
                                    </p:animEffect>
                                    <p:anim calcmode="lin" valueType="num">
                                      <p:cBhvr>
                                        <p:cTn id="255" dur="1822" tmFilter="0,0; 0.14,0.36; 0.43,0.73; 0.71,0.91; 1.0,1.0">
                                          <p:stCondLst>
                                            <p:cond delay="0"/>
                                          </p:stCondLst>
                                        </p:cTn>
                                        <p:tgtEl>
                                          <p:spTgt spid="2059"/>
                                        </p:tgtEl>
                                        <p:attrNameLst>
                                          <p:attrName>ppt_x</p:attrName>
                                        </p:attrNameLst>
                                      </p:cBhvr>
                                      <p:tavLst>
                                        <p:tav tm="0">
                                          <p:val>
                                            <p:strVal val="#ppt_x-0.25"/>
                                          </p:val>
                                        </p:tav>
                                        <p:tav tm="100000">
                                          <p:val>
                                            <p:strVal val="#ppt_x"/>
                                          </p:val>
                                        </p:tav>
                                      </p:tavLst>
                                    </p:anim>
                                    <p:anim calcmode="lin" valueType="num">
                                      <p:cBhvr>
                                        <p:cTn id="256" dur="664" tmFilter="0.0,0.0; 0.25,0.07; 0.50,0.2; 0.75,0.467; 1.0,1.0">
                                          <p:stCondLst>
                                            <p:cond delay="0"/>
                                          </p:stCondLst>
                                        </p:cTn>
                                        <p:tgtEl>
                                          <p:spTgt spid="2059"/>
                                        </p:tgtEl>
                                        <p:attrNameLst>
                                          <p:attrName>ppt_y</p:attrName>
                                        </p:attrNameLst>
                                      </p:cBhvr>
                                      <p:tavLst>
                                        <p:tav tm="0" fmla="#ppt_y-sin(pi*$)/3">
                                          <p:val>
                                            <p:fltVal val="0.5"/>
                                          </p:val>
                                        </p:tav>
                                        <p:tav tm="100000">
                                          <p:val>
                                            <p:fltVal val="1"/>
                                          </p:val>
                                        </p:tav>
                                      </p:tavLst>
                                    </p:anim>
                                    <p:anim calcmode="lin" valueType="num">
                                      <p:cBhvr>
                                        <p:cTn id="257" dur="664" tmFilter="0, 0; 0.125,0.2665; 0.25,0.4; 0.375,0.465; 0.5,0.5;  0.625,0.535; 0.75,0.6; 0.875,0.7335; 1,1">
                                          <p:stCondLst>
                                            <p:cond delay="664"/>
                                          </p:stCondLst>
                                        </p:cTn>
                                        <p:tgtEl>
                                          <p:spTgt spid="2059"/>
                                        </p:tgtEl>
                                        <p:attrNameLst>
                                          <p:attrName>ppt_y</p:attrName>
                                        </p:attrNameLst>
                                      </p:cBhvr>
                                      <p:tavLst>
                                        <p:tav tm="0" fmla="#ppt_y-sin(pi*$)/9">
                                          <p:val>
                                            <p:fltVal val="0"/>
                                          </p:val>
                                        </p:tav>
                                        <p:tav tm="100000">
                                          <p:val>
                                            <p:fltVal val="1"/>
                                          </p:val>
                                        </p:tav>
                                      </p:tavLst>
                                    </p:anim>
                                    <p:anim calcmode="lin" valueType="num">
                                      <p:cBhvr>
                                        <p:cTn id="258" dur="332" tmFilter="0, 0; 0.125,0.2665; 0.25,0.4; 0.375,0.465; 0.5,0.5;  0.625,0.535; 0.75,0.6; 0.875,0.7335; 1,1">
                                          <p:stCondLst>
                                            <p:cond delay="1324"/>
                                          </p:stCondLst>
                                        </p:cTn>
                                        <p:tgtEl>
                                          <p:spTgt spid="2059"/>
                                        </p:tgtEl>
                                        <p:attrNameLst>
                                          <p:attrName>ppt_y</p:attrName>
                                        </p:attrNameLst>
                                      </p:cBhvr>
                                      <p:tavLst>
                                        <p:tav tm="0" fmla="#ppt_y-sin(pi*$)/27">
                                          <p:val>
                                            <p:fltVal val="0"/>
                                          </p:val>
                                        </p:tav>
                                        <p:tav tm="100000">
                                          <p:val>
                                            <p:fltVal val="1"/>
                                          </p:val>
                                        </p:tav>
                                      </p:tavLst>
                                    </p:anim>
                                    <p:anim calcmode="lin" valueType="num">
                                      <p:cBhvr>
                                        <p:cTn id="259" dur="164" tmFilter="0, 0; 0.125,0.2665; 0.25,0.4; 0.375,0.465; 0.5,0.5;  0.625,0.535; 0.75,0.6; 0.875,0.7335; 1,1">
                                          <p:stCondLst>
                                            <p:cond delay="1656"/>
                                          </p:stCondLst>
                                        </p:cTn>
                                        <p:tgtEl>
                                          <p:spTgt spid="2059"/>
                                        </p:tgtEl>
                                        <p:attrNameLst>
                                          <p:attrName>ppt_y</p:attrName>
                                        </p:attrNameLst>
                                      </p:cBhvr>
                                      <p:tavLst>
                                        <p:tav tm="0" fmla="#ppt_y-sin(pi*$)/81">
                                          <p:val>
                                            <p:fltVal val="0"/>
                                          </p:val>
                                        </p:tav>
                                        <p:tav tm="100000">
                                          <p:val>
                                            <p:fltVal val="1"/>
                                          </p:val>
                                        </p:tav>
                                      </p:tavLst>
                                    </p:anim>
                                    <p:animScale>
                                      <p:cBhvr>
                                        <p:cTn id="260" dur="26">
                                          <p:stCondLst>
                                            <p:cond delay="650"/>
                                          </p:stCondLst>
                                        </p:cTn>
                                        <p:tgtEl>
                                          <p:spTgt spid="2059"/>
                                        </p:tgtEl>
                                      </p:cBhvr>
                                      <p:to x="100000" y="60000"/>
                                    </p:animScale>
                                    <p:animScale>
                                      <p:cBhvr>
                                        <p:cTn id="261" dur="166" decel="50000">
                                          <p:stCondLst>
                                            <p:cond delay="676"/>
                                          </p:stCondLst>
                                        </p:cTn>
                                        <p:tgtEl>
                                          <p:spTgt spid="2059"/>
                                        </p:tgtEl>
                                      </p:cBhvr>
                                      <p:to x="100000" y="100000"/>
                                    </p:animScale>
                                    <p:animScale>
                                      <p:cBhvr>
                                        <p:cTn id="262" dur="26">
                                          <p:stCondLst>
                                            <p:cond delay="1312"/>
                                          </p:stCondLst>
                                        </p:cTn>
                                        <p:tgtEl>
                                          <p:spTgt spid="2059"/>
                                        </p:tgtEl>
                                      </p:cBhvr>
                                      <p:to x="100000" y="80000"/>
                                    </p:animScale>
                                    <p:animScale>
                                      <p:cBhvr>
                                        <p:cTn id="263" dur="166" decel="50000">
                                          <p:stCondLst>
                                            <p:cond delay="1338"/>
                                          </p:stCondLst>
                                        </p:cTn>
                                        <p:tgtEl>
                                          <p:spTgt spid="2059"/>
                                        </p:tgtEl>
                                      </p:cBhvr>
                                      <p:to x="100000" y="100000"/>
                                    </p:animScale>
                                    <p:animScale>
                                      <p:cBhvr>
                                        <p:cTn id="264" dur="26">
                                          <p:stCondLst>
                                            <p:cond delay="1642"/>
                                          </p:stCondLst>
                                        </p:cTn>
                                        <p:tgtEl>
                                          <p:spTgt spid="2059"/>
                                        </p:tgtEl>
                                      </p:cBhvr>
                                      <p:to x="100000" y="90000"/>
                                    </p:animScale>
                                    <p:animScale>
                                      <p:cBhvr>
                                        <p:cTn id="265" dur="166" decel="50000">
                                          <p:stCondLst>
                                            <p:cond delay="1668"/>
                                          </p:stCondLst>
                                        </p:cTn>
                                        <p:tgtEl>
                                          <p:spTgt spid="2059"/>
                                        </p:tgtEl>
                                      </p:cBhvr>
                                      <p:to x="100000" y="100000"/>
                                    </p:animScale>
                                    <p:animScale>
                                      <p:cBhvr>
                                        <p:cTn id="266" dur="26">
                                          <p:stCondLst>
                                            <p:cond delay="1808"/>
                                          </p:stCondLst>
                                        </p:cTn>
                                        <p:tgtEl>
                                          <p:spTgt spid="2059"/>
                                        </p:tgtEl>
                                      </p:cBhvr>
                                      <p:to x="100000" y="95000"/>
                                    </p:animScale>
                                    <p:animScale>
                                      <p:cBhvr>
                                        <p:cTn id="267" dur="166" decel="50000">
                                          <p:stCondLst>
                                            <p:cond delay="1834"/>
                                          </p:stCondLst>
                                        </p:cTn>
                                        <p:tgtEl>
                                          <p:spTgt spid="2059"/>
                                        </p:tgtEl>
                                      </p:cBhvr>
                                      <p:to x="100000" y="100000"/>
                                    </p:animScale>
                                  </p:childTnLst>
                                </p:cTn>
                              </p:par>
                              <p:par>
                                <p:cTn id="268" presetID="26" presetClass="entr" presetSubtype="0" fill="hold" grpId="0" nodeType="withEffect">
                                  <p:stCondLst>
                                    <p:cond delay="0"/>
                                  </p:stCondLst>
                                  <p:childTnLst>
                                    <p:set>
                                      <p:cBhvr>
                                        <p:cTn id="269" dur="1" fill="hold">
                                          <p:stCondLst>
                                            <p:cond delay="0"/>
                                          </p:stCondLst>
                                        </p:cTn>
                                        <p:tgtEl>
                                          <p:spTgt spid="50"/>
                                        </p:tgtEl>
                                        <p:attrNameLst>
                                          <p:attrName>style.visibility</p:attrName>
                                        </p:attrNameLst>
                                      </p:cBhvr>
                                      <p:to>
                                        <p:strVal val="visible"/>
                                      </p:to>
                                    </p:set>
                                    <p:animEffect transition="in" filter="wipe(down)">
                                      <p:cBhvr>
                                        <p:cTn id="270" dur="580">
                                          <p:stCondLst>
                                            <p:cond delay="0"/>
                                          </p:stCondLst>
                                        </p:cTn>
                                        <p:tgtEl>
                                          <p:spTgt spid="50"/>
                                        </p:tgtEl>
                                      </p:cBhvr>
                                    </p:animEffect>
                                    <p:anim calcmode="lin" valueType="num">
                                      <p:cBhvr>
                                        <p:cTn id="27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7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7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27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27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276" dur="26">
                                          <p:stCondLst>
                                            <p:cond delay="650"/>
                                          </p:stCondLst>
                                        </p:cTn>
                                        <p:tgtEl>
                                          <p:spTgt spid="50"/>
                                        </p:tgtEl>
                                      </p:cBhvr>
                                      <p:to x="100000" y="60000"/>
                                    </p:animScale>
                                    <p:animScale>
                                      <p:cBhvr>
                                        <p:cTn id="277" dur="166" decel="50000">
                                          <p:stCondLst>
                                            <p:cond delay="676"/>
                                          </p:stCondLst>
                                        </p:cTn>
                                        <p:tgtEl>
                                          <p:spTgt spid="50"/>
                                        </p:tgtEl>
                                      </p:cBhvr>
                                      <p:to x="100000" y="100000"/>
                                    </p:animScale>
                                    <p:animScale>
                                      <p:cBhvr>
                                        <p:cTn id="278" dur="26">
                                          <p:stCondLst>
                                            <p:cond delay="1312"/>
                                          </p:stCondLst>
                                        </p:cTn>
                                        <p:tgtEl>
                                          <p:spTgt spid="50"/>
                                        </p:tgtEl>
                                      </p:cBhvr>
                                      <p:to x="100000" y="80000"/>
                                    </p:animScale>
                                    <p:animScale>
                                      <p:cBhvr>
                                        <p:cTn id="279" dur="166" decel="50000">
                                          <p:stCondLst>
                                            <p:cond delay="1338"/>
                                          </p:stCondLst>
                                        </p:cTn>
                                        <p:tgtEl>
                                          <p:spTgt spid="50"/>
                                        </p:tgtEl>
                                      </p:cBhvr>
                                      <p:to x="100000" y="100000"/>
                                    </p:animScale>
                                    <p:animScale>
                                      <p:cBhvr>
                                        <p:cTn id="280" dur="26">
                                          <p:stCondLst>
                                            <p:cond delay="1642"/>
                                          </p:stCondLst>
                                        </p:cTn>
                                        <p:tgtEl>
                                          <p:spTgt spid="50"/>
                                        </p:tgtEl>
                                      </p:cBhvr>
                                      <p:to x="100000" y="90000"/>
                                    </p:animScale>
                                    <p:animScale>
                                      <p:cBhvr>
                                        <p:cTn id="281" dur="166" decel="50000">
                                          <p:stCondLst>
                                            <p:cond delay="1668"/>
                                          </p:stCondLst>
                                        </p:cTn>
                                        <p:tgtEl>
                                          <p:spTgt spid="50"/>
                                        </p:tgtEl>
                                      </p:cBhvr>
                                      <p:to x="100000" y="100000"/>
                                    </p:animScale>
                                    <p:animScale>
                                      <p:cBhvr>
                                        <p:cTn id="282" dur="26">
                                          <p:stCondLst>
                                            <p:cond delay="1808"/>
                                          </p:stCondLst>
                                        </p:cTn>
                                        <p:tgtEl>
                                          <p:spTgt spid="50"/>
                                        </p:tgtEl>
                                      </p:cBhvr>
                                      <p:to x="100000" y="95000"/>
                                    </p:animScale>
                                    <p:animScale>
                                      <p:cBhvr>
                                        <p:cTn id="283" dur="166" decel="50000">
                                          <p:stCondLst>
                                            <p:cond delay="1834"/>
                                          </p:stCondLst>
                                        </p:cTn>
                                        <p:tgtEl>
                                          <p:spTgt spid="50"/>
                                        </p:tgtEl>
                                      </p:cBhvr>
                                      <p:to x="100000" y="100000"/>
                                    </p:animScale>
                                  </p:childTnLst>
                                </p:cTn>
                              </p:par>
                              <p:par>
                                <p:cTn id="284" presetID="26" presetClass="entr" presetSubtype="0" fill="hold" grpId="0" nodeType="withEffect">
                                  <p:stCondLst>
                                    <p:cond delay="0"/>
                                  </p:stCondLst>
                                  <p:childTnLst>
                                    <p:set>
                                      <p:cBhvr>
                                        <p:cTn id="285" dur="1" fill="hold">
                                          <p:stCondLst>
                                            <p:cond delay="0"/>
                                          </p:stCondLst>
                                        </p:cTn>
                                        <p:tgtEl>
                                          <p:spTgt spid="51"/>
                                        </p:tgtEl>
                                        <p:attrNameLst>
                                          <p:attrName>style.visibility</p:attrName>
                                        </p:attrNameLst>
                                      </p:cBhvr>
                                      <p:to>
                                        <p:strVal val="visible"/>
                                      </p:to>
                                    </p:set>
                                    <p:animEffect transition="in" filter="wipe(down)">
                                      <p:cBhvr>
                                        <p:cTn id="286" dur="580">
                                          <p:stCondLst>
                                            <p:cond delay="0"/>
                                          </p:stCondLst>
                                        </p:cTn>
                                        <p:tgtEl>
                                          <p:spTgt spid="51"/>
                                        </p:tgtEl>
                                      </p:cBhvr>
                                    </p:animEffect>
                                    <p:anim calcmode="lin" valueType="num">
                                      <p:cBhvr>
                                        <p:cTn id="287"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88"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89"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90"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91"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92" dur="26">
                                          <p:stCondLst>
                                            <p:cond delay="650"/>
                                          </p:stCondLst>
                                        </p:cTn>
                                        <p:tgtEl>
                                          <p:spTgt spid="51"/>
                                        </p:tgtEl>
                                      </p:cBhvr>
                                      <p:to x="100000" y="60000"/>
                                    </p:animScale>
                                    <p:animScale>
                                      <p:cBhvr>
                                        <p:cTn id="293" dur="166" decel="50000">
                                          <p:stCondLst>
                                            <p:cond delay="676"/>
                                          </p:stCondLst>
                                        </p:cTn>
                                        <p:tgtEl>
                                          <p:spTgt spid="51"/>
                                        </p:tgtEl>
                                      </p:cBhvr>
                                      <p:to x="100000" y="100000"/>
                                    </p:animScale>
                                    <p:animScale>
                                      <p:cBhvr>
                                        <p:cTn id="294" dur="26">
                                          <p:stCondLst>
                                            <p:cond delay="1312"/>
                                          </p:stCondLst>
                                        </p:cTn>
                                        <p:tgtEl>
                                          <p:spTgt spid="51"/>
                                        </p:tgtEl>
                                      </p:cBhvr>
                                      <p:to x="100000" y="80000"/>
                                    </p:animScale>
                                    <p:animScale>
                                      <p:cBhvr>
                                        <p:cTn id="295" dur="166" decel="50000">
                                          <p:stCondLst>
                                            <p:cond delay="1338"/>
                                          </p:stCondLst>
                                        </p:cTn>
                                        <p:tgtEl>
                                          <p:spTgt spid="51"/>
                                        </p:tgtEl>
                                      </p:cBhvr>
                                      <p:to x="100000" y="100000"/>
                                    </p:animScale>
                                    <p:animScale>
                                      <p:cBhvr>
                                        <p:cTn id="296" dur="26">
                                          <p:stCondLst>
                                            <p:cond delay="1642"/>
                                          </p:stCondLst>
                                        </p:cTn>
                                        <p:tgtEl>
                                          <p:spTgt spid="51"/>
                                        </p:tgtEl>
                                      </p:cBhvr>
                                      <p:to x="100000" y="90000"/>
                                    </p:animScale>
                                    <p:animScale>
                                      <p:cBhvr>
                                        <p:cTn id="297" dur="166" decel="50000">
                                          <p:stCondLst>
                                            <p:cond delay="1668"/>
                                          </p:stCondLst>
                                        </p:cTn>
                                        <p:tgtEl>
                                          <p:spTgt spid="51"/>
                                        </p:tgtEl>
                                      </p:cBhvr>
                                      <p:to x="100000" y="100000"/>
                                    </p:animScale>
                                    <p:animScale>
                                      <p:cBhvr>
                                        <p:cTn id="298" dur="26">
                                          <p:stCondLst>
                                            <p:cond delay="1808"/>
                                          </p:stCondLst>
                                        </p:cTn>
                                        <p:tgtEl>
                                          <p:spTgt spid="51"/>
                                        </p:tgtEl>
                                      </p:cBhvr>
                                      <p:to x="100000" y="95000"/>
                                    </p:animScale>
                                    <p:animScale>
                                      <p:cBhvr>
                                        <p:cTn id="299" dur="166" decel="50000">
                                          <p:stCondLst>
                                            <p:cond delay="1834"/>
                                          </p:stCondLst>
                                        </p:cTn>
                                        <p:tgtEl>
                                          <p:spTgt spid="51"/>
                                        </p:tgtEl>
                                      </p:cBhvr>
                                      <p:to x="100000" y="100000"/>
                                    </p:animScale>
                                  </p:childTnLst>
                                </p:cTn>
                              </p:par>
                              <p:par>
                                <p:cTn id="300" presetID="26" presetClass="entr" presetSubtype="0" fill="hold" grpId="0" nodeType="withEffect">
                                  <p:stCondLst>
                                    <p:cond delay="0"/>
                                  </p:stCondLst>
                                  <p:childTnLst>
                                    <p:set>
                                      <p:cBhvr>
                                        <p:cTn id="301" dur="1" fill="hold">
                                          <p:stCondLst>
                                            <p:cond delay="0"/>
                                          </p:stCondLst>
                                        </p:cTn>
                                        <p:tgtEl>
                                          <p:spTgt spid="2060"/>
                                        </p:tgtEl>
                                        <p:attrNameLst>
                                          <p:attrName>style.visibility</p:attrName>
                                        </p:attrNameLst>
                                      </p:cBhvr>
                                      <p:to>
                                        <p:strVal val="visible"/>
                                      </p:to>
                                    </p:set>
                                    <p:animEffect transition="in" filter="wipe(down)">
                                      <p:cBhvr>
                                        <p:cTn id="302" dur="580">
                                          <p:stCondLst>
                                            <p:cond delay="0"/>
                                          </p:stCondLst>
                                        </p:cTn>
                                        <p:tgtEl>
                                          <p:spTgt spid="2060"/>
                                        </p:tgtEl>
                                      </p:cBhvr>
                                    </p:animEffect>
                                    <p:anim calcmode="lin" valueType="num">
                                      <p:cBhvr>
                                        <p:cTn id="303" dur="1822" tmFilter="0,0; 0.14,0.36; 0.43,0.73; 0.71,0.91; 1.0,1.0">
                                          <p:stCondLst>
                                            <p:cond delay="0"/>
                                          </p:stCondLst>
                                        </p:cTn>
                                        <p:tgtEl>
                                          <p:spTgt spid="2060"/>
                                        </p:tgtEl>
                                        <p:attrNameLst>
                                          <p:attrName>ppt_x</p:attrName>
                                        </p:attrNameLst>
                                      </p:cBhvr>
                                      <p:tavLst>
                                        <p:tav tm="0">
                                          <p:val>
                                            <p:strVal val="#ppt_x-0.25"/>
                                          </p:val>
                                        </p:tav>
                                        <p:tav tm="100000">
                                          <p:val>
                                            <p:strVal val="#ppt_x"/>
                                          </p:val>
                                        </p:tav>
                                      </p:tavLst>
                                    </p:anim>
                                    <p:anim calcmode="lin" valueType="num">
                                      <p:cBhvr>
                                        <p:cTn id="304" dur="664" tmFilter="0.0,0.0; 0.25,0.07; 0.50,0.2; 0.75,0.467; 1.0,1.0">
                                          <p:stCondLst>
                                            <p:cond delay="0"/>
                                          </p:stCondLst>
                                        </p:cTn>
                                        <p:tgtEl>
                                          <p:spTgt spid="2060"/>
                                        </p:tgtEl>
                                        <p:attrNameLst>
                                          <p:attrName>ppt_y</p:attrName>
                                        </p:attrNameLst>
                                      </p:cBhvr>
                                      <p:tavLst>
                                        <p:tav tm="0" fmla="#ppt_y-sin(pi*$)/3">
                                          <p:val>
                                            <p:fltVal val="0.5"/>
                                          </p:val>
                                        </p:tav>
                                        <p:tav tm="100000">
                                          <p:val>
                                            <p:fltVal val="1"/>
                                          </p:val>
                                        </p:tav>
                                      </p:tavLst>
                                    </p:anim>
                                    <p:anim calcmode="lin" valueType="num">
                                      <p:cBhvr>
                                        <p:cTn id="305" dur="664" tmFilter="0, 0; 0.125,0.2665; 0.25,0.4; 0.375,0.465; 0.5,0.5;  0.625,0.535; 0.75,0.6; 0.875,0.7335; 1,1">
                                          <p:stCondLst>
                                            <p:cond delay="664"/>
                                          </p:stCondLst>
                                        </p:cTn>
                                        <p:tgtEl>
                                          <p:spTgt spid="2060"/>
                                        </p:tgtEl>
                                        <p:attrNameLst>
                                          <p:attrName>ppt_y</p:attrName>
                                        </p:attrNameLst>
                                      </p:cBhvr>
                                      <p:tavLst>
                                        <p:tav tm="0" fmla="#ppt_y-sin(pi*$)/9">
                                          <p:val>
                                            <p:fltVal val="0"/>
                                          </p:val>
                                        </p:tav>
                                        <p:tav tm="100000">
                                          <p:val>
                                            <p:fltVal val="1"/>
                                          </p:val>
                                        </p:tav>
                                      </p:tavLst>
                                    </p:anim>
                                    <p:anim calcmode="lin" valueType="num">
                                      <p:cBhvr>
                                        <p:cTn id="306" dur="332" tmFilter="0, 0; 0.125,0.2665; 0.25,0.4; 0.375,0.465; 0.5,0.5;  0.625,0.535; 0.75,0.6; 0.875,0.7335; 1,1">
                                          <p:stCondLst>
                                            <p:cond delay="1324"/>
                                          </p:stCondLst>
                                        </p:cTn>
                                        <p:tgtEl>
                                          <p:spTgt spid="2060"/>
                                        </p:tgtEl>
                                        <p:attrNameLst>
                                          <p:attrName>ppt_y</p:attrName>
                                        </p:attrNameLst>
                                      </p:cBhvr>
                                      <p:tavLst>
                                        <p:tav tm="0" fmla="#ppt_y-sin(pi*$)/27">
                                          <p:val>
                                            <p:fltVal val="0"/>
                                          </p:val>
                                        </p:tav>
                                        <p:tav tm="100000">
                                          <p:val>
                                            <p:fltVal val="1"/>
                                          </p:val>
                                        </p:tav>
                                      </p:tavLst>
                                    </p:anim>
                                    <p:anim calcmode="lin" valueType="num">
                                      <p:cBhvr>
                                        <p:cTn id="307" dur="164" tmFilter="0, 0; 0.125,0.2665; 0.25,0.4; 0.375,0.465; 0.5,0.5;  0.625,0.535; 0.75,0.6; 0.875,0.7335; 1,1">
                                          <p:stCondLst>
                                            <p:cond delay="1656"/>
                                          </p:stCondLst>
                                        </p:cTn>
                                        <p:tgtEl>
                                          <p:spTgt spid="2060"/>
                                        </p:tgtEl>
                                        <p:attrNameLst>
                                          <p:attrName>ppt_y</p:attrName>
                                        </p:attrNameLst>
                                      </p:cBhvr>
                                      <p:tavLst>
                                        <p:tav tm="0" fmla="#ppt_y-sin(pi*$)/81">
                                          <p:val>
                                            <p:fltVal val="0"/>
                                          </p:val>
                                        </p:tav>
                                        <p:tav tm="100000">
                                          <p:val>
                                            <p:fltVal val="1"/>
                                          </p:val>
                                        </p:tav>
                                      </p:tavLst>
                                    </p:anim>
                                    <p:animScale>
                                      <p:cBhvr>
                                        <p:cTn id="308" dur="26">
                                          <p:stCondLst>
                                            <p:cond delay="650"/>
                                          </p:stCondLst>
                                        </p:cTn>
                                        <p:tgtEl>
                                          <p:spTgt spid="2060"/>
                                        </p:tgtEl>
                                      </p:cBhvr>
                                      <p:to x="100000" y="60000"/>
                                    </p:animScale>
                                    <p:animScale>
                                      <p:cBhvr>
                                        <p:cTn id="309" dur="166" decel="50000">
                                          <p:stCondLst>
                                            <p:cond delay="676"/>
                                          </p:stCondLst>
                                        </p:cTn>
                                        <p:tgtEl>
                                          <p:spTgt spid="2060"/>
                                        </p:tgtEl>
                                      </p:cBhvr>
                                      <p:to x="100000" y="100000"/>
                                    </p:animScale>
                                    <p:animScale>
                                      <p:cBhvr>
                                        <p:cTn id="310" dur="26">
                                          <p:stCondLst>
                                            <p:cond delay="1312"/>
                                          </p:stCondLst>
                                        </p:cTn>
                                        <p:tgtEl>
                                          <p:spTgt spid="2060"/>
                                        </p:tgtEl>
                                      </p:cBhvr>
                                      <p:to x="100000" y="80000"/>
                                    </p:animScale>
                                    <p:animScale>
                                      <p:cBhvr>
                                        <p:cTn id="311" dur="166" decel="50000">
                                          <p:stCondLst>
                                            <p:cond delay="1338"/>
                                          </p:stCondLst>
                                        </p:cTn>
                                        <p:tgtEl>
                                          <p:spTgt spid="2060"/>
                                        </p:tgtEl>
                                      </p:cBhvr>
                                      <p:to x="100000" y="100000"/>
                                    </p:animScale>
                                    <p:animScale>
                                      <p:cBhvr>
                                        <p:cTn id="312" dur="26">
                                          <p:stCondLst>
                                            <p:cond delay="1642"/>
                                          </p:stCondLst>
                                        </p:cTn>
                                        <p:tgtEl>
                                          <p:spTgt spid="2060"/>
                                        </p:tgtEl>
                                      </p:cBhvr>
                                      <p:to x="100000" y="90000"/>
                                    </p:animScale>
                                    <p:animScale>
                                      <p:cBhvr>
                                        <p:cTn id="313" dur="166" decel="50000">
                                          <p:stCondLst>
                                            <p:cond delay="1668"/>
                                          </p:stCondLst>
                                        </p:cTn>
                                        <p:tgtEl>
                                          <p:spTgt spid="2060"/>
                                        </p:tgtEl>
                                      </p:cBhvr>
                                      <p:to x="100000" y="100000"/>
                                    </p:animScale>
                                    <p:animScale>
                                      <p:cBhvr>
                                        <p:cTn id="314" dur="26">
                                          <p:stCondLst>
                                            <p:cond delay="1808"/>
                                          </p:stCondLst>
                                        </p:cTn>
                                        <p:tgtEl>
                                          <p:spTgt spid="2060"/>
                                        </p:tgtEl>
                                      </p:cBhvr>
                                      <p:to x="100000" y="95000"/>
                                    </p:animScale>
                                    <p:animScale>
                                      <p:cBhvr>
                                        <p:cTn id="315" dur="166" decel="50000">
                                          <p:stCondLst>
                                            <p:cond delay="1834"/>
                                          </p:stCondLst>
                                        </p:cTn>
                                        <p:tgtEl>
                                          <p:spTgt spid="2060"/>
                                        </p:tgtEl>
                                      </p:cBhvr>
                                      <p:to x="100000" y="100000"/>
                                    </p:animScale>
                                  </p:childTnLst>
                                </p:cTn>
                              </p:par>
                              <p:par>
                                <p:cTn id="316" presetID="26" presetClass="entr" presetSubtype="0" fill="hold" grpId="0" nodeType="withEffect">
                                  <p:stCondLst>
                                    <p:cond delay="0"/>
                                  </p:stCondLst>
                                  <p:childTnLst>
                                    <p:set>
                                      <p:cBhvr>
                                        <p:cTn id="317" dur="1" fill="hold">
                                          <p:stCondLst>
                                            <p:cond delay="0"/>
                                          </p:stCondLst>
                                        </p:cTn>
                                        <p:tgtEl>
                                          <p:spTgt spid="2061"/>
                                        </p:tgtEl>
                                        <p:attrNameLst>
                                          <p:attrName>style.visibility</p:attrName>
                                        </p:attrNameLst>
                                      </p:cBhvr>
                                      <p:to>
                                        <p:strVal val="visible"/>
                                      </p:to>
                                    </p:set>
                                    <p:animEffect transition="in" filter="wipe(down)">
                                      <p:cBhvr>
                                        <p:cTn id="318" dur="580">
                                          <p:stCondLst>
                                            <p:cond delay="0"/>
                                          </p:stCondLst>
                                        </p:cTn>
                                        <p:tgtEl>
                                          <p:spTgt spid="2061"/>
                                        </p:tgtEl>
                                      </p:cBhvr>
                                    </p:animEffect>
                                    <p:anim calcmode="lin" valueType="num">
                                      <p:cBhvr>
                                        <p:cTn id="319" dur="1822" tmFilter="0,0; 0.14,0.36; 0.43,0.73; 0.71,0.91; 1.0,1.0">
                                          <p:stCondLst>
                                            <p:cond delay="0"/>
                                          </p:stCondLst>
                                        </p:cTn>
                                        <p:tgtEl>
                                          <p:spTgt spid="2061"/>
                                        </p:tgtEl>
                                        <p:attrNameLst>
                                          <p:attrName>ppt_x</p:attrName>
                                        </p:attrNameLst>
                                      </p:cBhvr>
                                      <p:tavLst>
                                        <p:tav tm="0">
                                          <p:val>
                                            <p:strVal val="#ppt_x-0.25"/>
                                          </p:val>
                                        </p:tav>
                                        <p:tav tm="100000">
                                          <p:val>
                                            <p:strVal val="#ppt_x"/>
                                          </p:val>
                                        </p:tav>
                                      </p:tavLst>
                                    </p:anim>
                                    <p:anim calcmode="lin" valueType="num">
                                      <p:cBhvr>
                                        <p:cTn id="320" dur="664" tmFilter="0.0,0.0; 0.25,0.07; 0.50,0.2; 0.75,0.467; 1.0,1.0">
                                          <p:stCondLst>
                                            <p:cond delay="0"/>
                                          </p:stCondLst>
                                        </p:cTn>
                                        <p:tgtEl>
                                          <p:spTgt spid="2061"/>
                                        </p:tgtEl>
                                        <p:attrNameLst>
                                          <p:attrName>ppt_y</p:attrName>
                                        </p:attrNameLst>
                                      </p:cBhvr>
                                      <p:tavLst>
                                        <p:tav tm="0" fmla="#ppt_y-sin(pi*$)/3">
                                          <p:val>
                                            <p:fltVal val="0.5"/>
                                          </p:val>
                                        </p:tav>
                                        <p:tav tm="100000">
                                          <p:val>
                                            <p:fltVal val="1"/>
                                          </p:val>
                                        </p:tav>
                                      </p:tavLst>
                                    </p:anim>
                                    <p:anim calcmode="lin" valueType="num">
                                      <p:cBhvr>
                                        <p:cTn id="321" dur="664" tmFilter="0, 0; 0.125,0.2665; 0.25,0.4; 0.375,0.465; 0.5,0.5;  0.625,0.535; 0.75,0.6; 0.875,0.7335; 1,1">
                                          <p:stCondLst>
                                            <p:cond delay="664"/>
                                          </p:stCondLst>
                                        </p:cTn>
                                        <p:tgtEl>
                                          <p:spTgt spid="2061"/>
                                        </p:tgtEl>
                                        <p:attrNameLst>
                                          <p:attrName>ppt_y</p:attrName>
                                        </p:attrNameLst>
                                      </p:cBhvr>
                                      <p:tavLst>
                                        <p:tav tm="0" fmla="#ppt_y-sin(pi*$)/9">
                                          <p:val>
                                            <p:fltVal val="0"/>
                                          </p:val>
                                        </p:tav>
                                        <p:tav tm="100000">
                                          <p:val>
                                            <p:fltVal val="1"/>
                                          </p:val>
                                        </p:tav>
                                      </p:tavLst>
                                    </p:anim>
                                    <p:anim calcmode="lin" valueType="num">
                                      <p:cBhvr>
                                        <p:cTn id="322" dur="332" tmFilter="0, 0; 0.125,0.2665; 0.25,0.4; 0.375,0.465; 0.5,0.5;  0.625,0.535; 0.75,0.6; 0.875,0.7335; 1,1">
                                          <p:stCondLst>
                                            <p:cond delay="1324"/>
                                          </p:stCondLst>
                                        </p:cTn>
                                        <p:tgtEl>
                                          <p:spTgt spid="2061"/>
                                        </p:tgtEl>
                                        <p:attrNameLst>
                                          <p:attrName>ppt_y</p:attrName>
                                        </p:attrNameLst>
                                      </p:cBhvr>
                                      <p:tavLst>
                                        <p:tav tm="0" fmla="#ppt_y-sin(pi*$)/27">
                                          <p:val>
                                            <p:fltVal val="0"/>
                                          </p:val>
                                        </p:tav>
                                        <p:tav tm="100000">
                                          <p:val>
                                            <p:fltVal val="1"/>
                                          </p:val>
                                        </p:tav>
                                      </p:tavLst>
                                    </p:anim>
                                    <p:anim calcmode="lin" valueType="num">
                                      <p:cBhvr>
                                        <p:cTn id="323" dur="164" tmFilter="0, 0; 0.125,0.2665; 0.25,0.4; 0.375,0.465; 0.5,0.5;  0.625,0.535; 0.75,0.6; 0.875,0.7335; 1,1">
                                          <p:stCondLst>
                                            <p:cond delay="1656"/>
                                          </p:stCondLst>
                                        </p:cTn>
                                        <p:tgtEl>
                                          <p:spTgt spid="2061"/>
                                        </p:tgtEl>
                                        <p:attrNameLst>
                                          <p:attrName>ppt_y</p:attrName>
                                        </p:attrNameLst>
                                      </p:cBhvr>
                                      <p:tavLst>
                                        <p:tav tm="0" fmla="#ppt_y-sin(pi*$)/81">
                                          <p:val>
                                            <p:fltVal val="0"/>
                                          </p:val>
                                        </p:tav>
                                        <p:tav tm="100000">
                                          <p:val>
                                            <p:fltVal val="1"/>
                                          </p:val>
                                        </p:tav>
                                      </p:tavLst>
                                    </p:anim>
                                    <p:animScale>
                                      <p:cBhvr>
                                        <p:cTn id="324" dur="26">
                                          <p:stCondLst>
                                            <p:cond delay="650"/>
                                          </p:stCondLst>
                                        </p:cTn>
                                        <p:tgtEl>
                                          <p:spTgt spid="2061"/>
                                        </p:tgtEl>
                                      </p:cBhvr>
                                      <p:to x="100000" y="60000"/>
                                    </p:animScale>
                                    <p:animScale>
                                      <p:cBhvr>
                                        <p:cTn id="325" dur="166" decel="50000">
                                          <p:stCondLst>
                                            <p:cond delay="676"/>
                                          </p:stCondLst>
                                        </p:cTn>
                                        <p:tgtEl>
                                          <p:spTgt spid="2061"/>
                                        </p:tgtEl>
                                      </p:cBhvr>
                                      <p:to x="100000" y="100000"/>
                                    </p:animScale>
                                    <p:animScale>
                                      <p:cBhvr>
                                        <p:cTn id="326" dur="26">
                                          <p:stCondLst>
                                            <p:cond delay="1312"/>
                                          </p:stCondLst>
                                        </p:cTn>
                                        <p:tgtEl>
                                          <p:spTgt spid="2061"/>
                                        </p:tgtEl>
                                      </p:cBhvr>
                                      <p:to x="100000" y="80000"/>
                                    </p:animScale>
                                    <p:animScale>
                                      <p:cBhvr>
                                        <p:cTn id="327" dur="166" decel="50000">
                                          <p:stCondLst>
                                            <p:cond delay="1338"/>
                                          </p:stCondLst>
                                        </p:cTn>
                                        <p:tgtEl>
                                          <p:spTgt spid="2061"/>
                                        </p:tgtEl>
                                      </p:cBhvr>
                                      <p:to x="100000" y="100000"/>
                                    </p:animScale>
                                    <p:animScale>
                                      <p:cBhvr>
                                        <p:cTn id="328" dur="26">
                                          <p:stCondLst>
                                            <p:cond delay="1642"/>
                                          </p:stCondLst>
                                        </p:cTn>
                                        <p:tgtEl>
                                          <p:spTgt spid="2061"/>
                                        </p:tgtEl>
                                      </p:cBhvr>
                                      <p:to x="100000" y="90000"/>
                                    </p:animScale>
                                    <p:animScale>
                                      <p:cBhvr>
                                        <p:cTn id="329" dur="166" decel="50000">
                                          <p:stCondLst>
                                            <p:cond delay="1668"/>
                                          </p:stCondLst>
                                        </p:cTn>
                                        <p:tgtEl>
                                          <p:spTgt spid="2061"/>
                                        </p:tgtEl>
                                      </p:cBhvr>
                                      <p:to x="100000" y="100000"/>
                                    </p:animScale>
                                    <p:animScale>
                                      <p:cBhvr>
                                        <p:cTn id="330" dur="26">
                                          <p:stCondLst>
                                            <p:cond delay="1808"/>
                                          </p:stCondLst>
                                        </p:cTn>
                                        <p:tgtEl>
                                          <p:spTgt spid="2061"/>
                                        </p:tgtEl>
                                      </p:cBhvr>
                                      <p:to x="100000" y="95000"/>
                                    </p:animScale>
                                    <p:animScale>
                                      <p:cBhvr>
                                        <p:cTn id="331" dur="166" decel="50000">
                                          <p:stCondLst>
                                            <p:cond delay="1834"/>
                                          </p:stCondLst>
                                        </p:cTn>
                                        <p:tgtEl>
                                          <p:spTgt spid="2061"/>
                                        </p:tgtEl>
                                      </p:cBhvr>
                                      <p:to x="100000" y="100000"/>
                                    </p:animScale>
                                  </p:childTnLst>
                                </p:cTn>
                              </p:par>
                              <p:par>
                                <p:cTn id="332" presetID="26" presetClass="entr" presetSubtype="0" fill="hold" grpId="0" nodeType="withEffect">
                                  <p:stCondLst>
                                    <p:cond delay="0"/>
                                  </p:stCondLst>
                                  <p:childTnLst>
                                    <p:set>
                                      <p:cBhvr>
                                        <p:cTn id="333" dur="1" fill="hold">
                                          <p:stCondLst>
                                            <p:cond delay="0"/>
                                          </p:stCondLst>
                                        </p:cTn>
                                        <p:tgtEl>
                                          <p:spTgt spid="13"/>
                                        </p:tgtEl>
                                        <p:attrNameLst>
                                          <p:attrName>style.visibility</p:attrName>
                                        </p:attrNameLst>
                                      </p:cBhvr>
                                      <p:to>
                                        <p:strVal val="visible"/>
                                      </p:to>
                                    </p:set>
                                    <p:animEffect transition="in" filter="wipe(down)">
                                      <p:cBhvr>
                                        <p:cTn id="334" dur="580">
                                          <p:stCondLst>
                                            <p:cond delay="0"/>
                                          </p:stCondLst>
                                        </p:cTn>
                                        <p:tgtEl>
                                          <p:spTgt spid="13"/>
                                        </p:tgtEl>
                                      </p:cBhvr>
                                    </p:animEffect>
                                    <p:anim calcmode="lin" valueType="num">
                                      <p:cBhvr>
                                        <p:cTn id="335"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36"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37"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38"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39"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40" dur="26">
                                          <p:stCondLst>
                                            <p:cond delay="650"/>
                                          </p:stCondLst>
                                        </p:cTn>
                                        <p:tgtEl>
                                          <p:spTgt spid="13"/>
                                        </p:tgtEl>
                                      </p:cBhvr>
                                      <p:to x="100000" y="60000"/>
                                    </p:animScale>
                                    <p:animScale>
                                      <p:cBhvr>
                                        <p:cTn id="341" dur="166" decel="50000">
                                          <p:stCondLst>
                                            <p:cond delay="676"/>
                                          </p:stCondLst>
                                        </p:cTn>
                                        <p:tgtEl>
                                          <p:spTgt spid="13"/>
                                        </p:tgtEl>
                                      </p:cBhvr>
                                      <p:to x="100000" y="100000"/>
                                    </p:animScale>
                                    <p:animScale>
                                      <p:cBhvr>
                                        <p:cTn id="342" dur="26">
                                          <p:stCondLst>
                                            <p:cond delay="1312"/>
                                          </p:stCondLst>
                                        </p:cTn>
                                        <p:tgtEl>
                                          <p:spTgt spid="13"/>
                                        </p:tgtEl>
                                      </p:cBhvr>
                                      <p:to x="100000" y="80000"/>
                                    </p:animScale>
                                    <p:animScale>
                                      <p:cBhvr>
                                        <p:cTn id="343" dur="166" decel="50000">
                                          <p:stCondLst>
                                            <p:cond delay="1338"/>
                                          </p:stCondLst>
                                        </p:cTn>
                                        <p:tgtEl>
                                          <p:spTgt spid="13"/>
                                        </p:tgtEl>
                                      </p:cBhvr>
                                      <p:to x="100000" y="100000"/>
                                    </p:animScale>
                                    <p:animScale>
                                      <p:cBhvr>
                                        <p:cTn id="344" dur="26">
                                          <p:stCondLst>
                                            <p:cond delay="1642"/>
                                          </p:stCondLst>
                                        </p:cTn>
                                        <p:tgtEl>
                                          <p:spTgt spid="13"/>
                                        </p:tgtEl>
                                      </p:cBhvr>
                                      <p:to x="100000" y="90000"/>
                                    </p:animScale>
                                    <p:animScale>
                                      <p:cBhvr>
                                        <p:cTn id="345" dur="166" decel="50000">
                                          <p:stCondLst>
                                            <p:cond delay="1668"/>
                                          </p:stCondLst>
                                        </p:cTn>
                                        <p:tgtEl>
                                          <p:spTgt spid="13"/>
                                        </p:tgtEl>
                                      </p:cBhvr>
                                      <p:to x="100000" y="100000"/>
                                    </p:animScale>
                                    <p:animScale>
                                      <p:cBhvr>
                                        <p:cTn id="346" dur="26">
                                          <p:stCondLst>
                                            <p:cond delay="1808"/>
                                          </p:stCondLst>
                                        </p:cTn>
                                        <p:tgtEl>
                                          <p:spTgt spid="13"/>
                                        </p:tgtEl>
                                      </p:cBhvr>
                                      <p:to x="100000" y="95000"/>
                                    </p:animScale>
                                    <p:animScale>
                                      <p:cBhvr>
                                        <p:cTn id="347" dur="166" decel="50000">
                                          <p:stCondLst>
                                            <p:cond delay="1834"/>
                                          </p:stCondLst>
                                        </p:cTn>
                                        <p:tgtEl>
                                          <p:spTgt spid="13"/>
                                        </p:tgtEl>
                                      </p:cBhvr>
                                      <p:to x="100000" y="100000"/>
                                    </p:animScale>
                                  </p:childTnLst>
                                </p:cTn>
                              </p:par>
                              <p:par>
                                <p:cTn id="348" presetID="26" presetClass="entr" presetSubtype="0" fill="hold" grpId="0" nodeType="withEffect">
                                  <p:stCondLst>
                                    <p:cond delay="0"/>
                                  </p:stCondLst>
                                  <p:childTnLst>
                                    <p:set>
                                      <p:cBhvr>
                                        <p:cTn id="349" dur="1" fill="hold">
                                          <p:stCondLst>
                                            <p:cond delay="0"/>
                                          </p:stCondLst>
                                        </p:cTn>
                                        <p:tgtEl>
                                          <p:spTgt spid="46"/>
                                        </p:tgtEl>
                                        <p:attrNameLst>
                                          <p:attrName>style.visibility</p:attrName>
                                        </p:attrNameLst>
                                      </p:cBhvr>
                                      <p:to>
                                        <p:strVal val="visible"/>
                                      </p:to>
                                    </p:set>
                                    <p:animEffect transition="in" filter="wipe(down)">
                                      <p:cBhvr>
                                        <p:cTn id="350" dur="580">
                                          <p:stCondLst>
                                            <p:cond delay="0"/>
                                          </p:stCondLst>
                                        </p:cTn>
                                        <p:tgtEl>
                                          <p:spTgt spid="46"/>
                                        </p:tgtEl>
                                      </p:cBhvr>
                                    </p:animEffect>
                                    <p:anim calcmode="lin" valueType="num">
                                      <p:cBhvr>
                                        <p:cTn id="351"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352"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353"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354"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355"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356" dur="26">
                                          <p:stCondLst>
                                            <p:cond delay="650"/>
                                          </p:stCondLst>
                                        </p:cTn>
                                        <p:tgtEl>
                                          <p:spTgt spid="46"/>
                                        </p:tgtEl>
                                      </p:cBhvr>
                                      <p:to x="100000" y="60000"/>
                                    </p:animScale>
                                    <p:animScale>
                                      <p:cBhvr>
                                        <p:cTn id="357" dur="166" decel="50000">
                                          <p:stCondLst>
                                            <p:cond delay="676"/>
                                          </p:stCondLst>
                                        </p:cTn>
                                        <p:tgtEl>
                                          <p:spTgt spid="46"/>
                                        </p:tgtEl>
                                      </p:cBhvr>
                                      <p:to x="100000" y="100000"/>
                                    </p:animScale>
                                    <p:animScale>
                                      <p:cBhvr>
                                        <p:cTn id="358" dur="26">
                                          <p:stCondLst>
                                            <p:cond delay="1312"/>
                                          </p:stCondLst>
                                        </p:cTn>
                                        <p:tgtEl>
                                          <p:spTgt spid="46"/>
                                        </p:tgtEl>
                                      </p:cBhvr>
                                      <p:to x="100000" y="80000"/>
                                    </p:animScale>
                                    <p:animScale>
                                      <p:cBhvr>
                                        <p:cTn id="359" dur="166" decel="50000">
                                          <p:stCondLst>
                                            <p:cond delay="1338"/>
                                          </p:stCondLst>
                                        </p:cTn>
                                        <p:tgtEl>
                                          <p:spTgt spid="46"/>
                                        </p:tgtEl>
                                      </p:cBhvr>
                                      <p:to x="100000" y="100000"/>
                                    </p:animScale>
                                    <p:animScale>
                                      <p:cBhvr>
                                        <p:cTn id="360" dur="26">
                                          <p:stCondLst>
                                            <p:cond delay="1642"/>
                                          </p:stCondLst>
                                        </p:cTn>
                                        <p:tgtEl>
                                          <p:spTgt spid="46"/>
                                        </p:tgtEl>
                                      </p:cBhvr>
                                      <p:to x="100000" y="90000"/>
                                    </p:animScale>
                                    <p:animScale>
                                      <p:cBhvr>
                                        <p:cTn id="361" dur="166" decel="50000">
                                          <p:stCondLst>
                                            <p:cond delay="1668"/>
                                          </p:stCondLst>
                                        </p:cTn>
                                        <p:tgtEl>
                                          <p:spTgt spid="46"/>
                                        </p:tgtEl>
                                      </p:cBhvr>
                                      <p:to x="100000" y="100000"/>
                                    </p:animScale>
                                    <p:animScale>
                                      <p:cBhvr>
                                        <p:cTn id="362" dur="26">
                                          <p:stCondLst>
                                            <p:cond delay="1808"/>
                                          </p:stCondLst>
                                        </p:cTn>
                                        <p:tgtEl>
                                          <p:spTgt spid="46"/>
                                        </p:tgtEl>
                                      </p:cBhvr>
                                      <p:to x="100000" y="95000"/>
                                    </p:animScale>
                                    <p:animScale>
                                      <p:cBhvr>
                                        <p:cTn id="363" dur="166" decel="50000">
                                          <p:stCondLst>
                                            <p:cond delay="1834"/>
                                          </p:stCondLst>
                                        </p:cTn>
                                        <p:tgtEl>
                                          <p:spTgt spid="46"/>
                                        </p:tgtEl>
                                      </p:cBhvr>
                                      <p:to x="100000" y="100000"/>
                                    </p:animScale>
                                  </p:childTnLst>
                                </p:cTn>
                              </p:par>
                              <p:par>
                                <p:cTn id="364" presetID="26" presetClass="entr" presetSubtype="0" fill="hold" grpId="0" nodeType="withEffect">
                                  <p:stCondLst>
                                    <p:cond delay="0"/>
                                  </p:stCondLst>
                                  <p:childTnLst>
                                    <p:set>
                                      <p:cBhvr>
                                        <p:cTn id="365" dur="1" fill="hold">
                                          <p:stCondLst>
                                            <p:cond delay="0"/>
                                          </p:stCondLst>
                                        </p:cTn>
                                        <p:tgtEl>
                                          <p:spTgt spid="9"/>
                                        </p:tgtEl>
                                        <p:attrNameLst>
                                          <p:attrName>style.visibility</p:attrName>
                                        </p:attrNameLst>
                                      </p:cBhvr>
                                      <p:to>
                                        <p:strVal val="visible"/>
                                      </p:to>
                                    </p:set>
                                    <p:animEffect transition="in" filter="wipe(down)">
                                      <p:cBhvr>
                                        <p:cTn id="366" dur="580">
                                          <p:stCondLst>
                                            <p:cond delay="0"/>
                                          </p:stCondLst>
                                        </p:cTn>
                                        <p:tgtEl>
                                          <p:spTgt spid="9"/>
                                        </p:tgtEl>
                                      </p:cBhvr>
                                    </p:animEffect>
                                    <p:anim calcmode="lin" valueType="num">
                                      <p:cBhvr>
                                        <p:cTn id="36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6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6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7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7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72" dur="26">
                                          <p:stCondLst>
                                            <p:cond delay="650"/>
                                          </p:stCondLst>
                                        </p:cTn>
                                        <p:tgtEl>
                                          <p:spTgt spid="9"/>
                                        </p:tgtEl>
                                      </p:cBhvr>
                                      <p:to x="100000" y="60000"/>
                                    </p:animScale>
                                    <p:animScale>
                                      <p:cBhvr>
                                        <p:cTn id="373" dur="166" decel="50000">
                                          <p:stCondLst>
                                            <p:cond delay="676"/>
                                          </p:stCondLst>
                                        </p:cTn>
                                        <p:tgtEl>
                                          <p:spTgt spid="9"/>
                                        </p:tgtEl>
                                      </p:cBhvr>
                                      <p:to x="100000" y="100000"/>
                                    </p:animScale>
                                    <p:animScale>
                                      <p:cBhvr>
                                        <p:cTn id="374" dur="26">
                                          <p:stCondLst>
                                            <p:cond delay="1312"/>
                                          </p:stCondLst>
                                        </p:cTn>
                                        <p:tgtEl>
                                          <p:spTgt spid="9"/>
                                        </p:tgtEl>
                                      </p:cBhvr>
                                      <p:to x="100000" y="80000"/>
                                    </p:animScale>
                                    <p:animScale>
                                      <p:cBhvr>
                                        <p:cTn id="375" dur="166" decel="50000">
                                          <p:stCondLst>
                                            <p:cond delay="1338"/>
                                          </p:stCondLst>
                                        </p:cTn>
                                        <p:tgtEl>
                                          <p:spTgt spid="9"/>
                                        </p:tgtEl>
                                      </p:cBhvr>
                                      <p:to x="100000" y="100000"/>
                                    </p:animScale>
                                    <p:animScale>
                                      <p:cBhvr>
                                        <p:cTn id="376" dur="26">
                                          <p:stCondLst>
                                            <p:cond delay="1642"/>
                                          </p:stCondLst>
                                        </p:cTn>
                                        <p:tgtEl>
                                          <p:spTgt spid="9"/>
                                        </p:tgtEl>
                                      </p:cBhvr>
                                      <p:to x="100000" y="90000"/>
                                    </p:animScale>
                                    <p:animScale>
                                      <p:cBhvr>
                                        <p:cTn id="377" dur="166" decel="50000">
                                          <p:stCondLst>
                                            <p:cond delay="1668"/>
                                          </p:stCondLst>
                                        </p:cTn>
                                        <p:tgtEl>
                                          <p:spTgt spid="9"/>
                                        </p:tgtEl>
                                      </p:cBhvr>
                                      <p:to x="100000" y="100000"/>
                                    </p:animScale>
                                    <p:animScale>
                                      <p:cBhvr>
                                        <p:cTn id="378" dur="26">
                                          <p:stCondLst>
                                            <p:cond delay="1808"/>
                                          </p:stCondLst>
                                        </p:cTn>
                                        <p:tgtEl>
                                          <p:spTgt spid="9"/>
                                        </p:tgtEl>
                                      </p:cBhvr>
                                      <p:to x="100000" y="95000"/>
                                    </p:animScale>
                                    <p:animScale>
                                      <p:cBhvr>
                                        <p:cTn id="379" dur="166" decel="50000">
                                          <p:stCondLst>
                                            <p:cond delay="1834"/>
                                          </p:stCondLst>
                                        </p:cTn>
                                        <p:tgtEl>
                                          <p:spTgt spid="9"/>
                                        </p:tgtEl>
                                      </p:cBhvr>
                                      <p:to x="100000" y="100000"/>
                                    </p:animScale>
                                  </p:childTnLst>
                                </p:cTn>
                              </p:par>
                              <p:par>
                                <p:cTn id="380" presetID="26" presetClass="entr" presetSubtype="0" fill="hold" grpId="0" nodeType="withEffect">
                                  <p:stCondLst>
                                    <p:cond delay="0"/>
                                  </p:stCondLst>
                                  <p:childTnLst>
                                    <p:set>
                                      <p:cBhvr>
                                        <p:cTn id="381" dur="1" fill="hold">
                                          <p:stCondLst>
                                            <p:cond delay="0"/>
                                          </p:stCondLst>
                                        </p:cTn>
                                        <p:tgtEl>
                                          <p:spTgt spid="30"/>
                                        </p:tgtEl>
                                        <p:attrNameLst>
                                          <p:attrName>style.visibility</p:attrName>
                                        </p:attrNameLst>
                                      </p:cBhvr>
                                      <p:to>
                                        <p:strVal val="visible"/>
                                      </p:to>
                                    </p:set>
                                    <p:animEffect transition="in" filter="wipe(down)">
                                      <p:cBhvr>
                                        <p:cTn id="382" dur="580">
                                          <p:stCondLst>
                                            <p:cond delay="0"/>
                                          </p:stCondLst>
                                        </p:cTn>
                                        <p:tgtEl>
                                          <p:spTgt spid="30"/>
                                        </p:tgtEl>
                                      </p:cBhvr>
                                    </p:animEffect>
                                    <p:anim calcmode="lin" valueType="num">
                                      <p:cBhvr>
                                        <p:cTn id="383"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84"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85"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86"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387"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388" dur="26">
                                          <p:stCondLst>
                                            <p:cond delay="650"/>
                                          </p:stCondLst>
                                        </p:cTn>
                                        <p:tgtEl>
                                          <p:spTgt spid="30"/>
                                        </p:tgtEl>
                                      </p:cBhvr>
                                      <p:to x="100000" y="60000"/>
                                    </p:animScale>
                                    <p:animScale>
                                      <p:cBhvr>
                                        <p:cTn id="389" dur="166" decel="50000">
                                          <p:stCondLst>
                                            <p:cond delay="676"/>
                                          </p:stCondLst>
                                        </p:cTn>
                                        <p:tgtEl>
                                          <p:spTgt spid="30"/>
                                        </p:tgtEl>
                                      </p:cBhvr>
                                      <p:to x="100000" y="100000"/>
                                    </p:animScale>
                                    <p:animScale>
                                      <p:cBhvr>
                                        <p:cTn id="390" dur="26">
                                          <p:stCondLst>
                                            <p:cond delay="1312"/>
                                          </p:stCondLst>
                                        </p:cTn>
                                        <p:tgtEl>
                                          <p:spTgt spid="30"/>
                                        </p:tgtEl>
                                      </p:cBhvr>
                                      <p:to x="100000" y="80000"/>
                                    </p:animScale>
                                    <p:animScale>
                                      <p:cBhvr>
                                        <p:cTn id="391" dur="166" decel="50000">
                                          <p:stCondLst>
                                            <p:cond delay="1338"/>
                                          </p:stCondLst>
                                        </p:cTn>
                                        <p:tgtEl>
                                          <p:spTgt spid="30"/>
                                        </p:tgtEl>
                                      </p:cBhvr>
                                      <p:to x="100000" y="100000"/>
                                    </p:animScale>
                                    <p:animScale>
                                      <p:cBhvr>
                                        <p:cTn id="392" dur="26">
                                          <p:stCondLst>
                                            <p:cond delay="1642"/>
                                          </p:stCondLst>
                                        </p:cTn>
                                        <p:tgtEl>
                                          <p:spTgt spid="30"/>
                                        </p:tgtEl>
                                      </p:cBhvr>
                                      <p:to x="100000" y="90000"/>
                                    </p:animScale>
                                    <p:animScale>
                                      <p:cBhvr>
                                        <p:cTn id="393" dur="166" decel="50000">
                                          <p:stCondLst>
                                            <p:cond delay="1668"/>
                                          </p:stCondLst>
                                        </p:cTn>
                                        <p:tgtEl>
                                          <p:spTgt spid="30"/>
                                        </p:tgtEl>
                                      </p:cBhvr>
                                      <p:to x="100000" y="100000"/>
                                    </p:animScale>
                                    <p:animScale>
                                      <p:cBhvr>
                                        <p:cTn id="394" dur="26">
                                          <p:stCondLst>
                                            <p:cond delay="1808"/>
                                          </p:stCondLst>
                                        </p:cTn>
                                        <p:tgtEl>
                                          <p:spTgt spid="30"/>
                                        </p:tgtEl>
                                      </p:cBhvr>
                                      <p:to x="100000" y="95000"/>
                                    </p:animScale>
                                    <p:animScale>
                                      <p:cBhvr>
                                        <p:cTn id="395" dur="166" decel="50000">
                                          <p:stCondLst>
                                            <p:cond delay="1834"/>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animBg="1"/>
      <p:bldP spid="30" grpId="0" animBg="1"/>
      <p:bldP spid="31" grpId="0" animBg="1"/>
      <p:bldP spid="32" grpId="0" animBg="1"/>
      <p:bldP spid="33" grpId="0" animBg="1"/>
      <p:bldP spid="11" grpId="0"/>
      <p:bldP spid="12" grpId="0"/>
      <p:bldP spid="13" grpId="0" animBg="1"/>
      <p:bldP spid="27" grpId="0"/>
      <p:bldP spid="28" grpId="0"/>
      <p:bldP spid="39" grpId="0" animBg="1"/>
      <p:bldP spid="2048" grpId="0"/>
      <p:bldP spid="2049" grpId="0"/>
      <p:bldP spid="43" grpId="0" animBg="1"/>
      <p:bldP spid="2051" grpId="0"/>
      <p:bldP spid="2053" grpId="0"/>
      <p:bldP spid="46" grpId="0" animBg="1"/>
      <p:bldP spid="2055" grpId="0"/>
      <p:bldP spid="2059" grpId="0"/>
      <p:bldP spid="50" grpId="0" animBg="1"/>
      <p:bldP spid="51" grpId="0" animBg="1"/>
      <p:bldP spid="2060" grpId="0"/>
      <p:bldP spid="206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02117" y="50532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44990" y="572301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825114" y="60515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7410" y="562676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0" y="0"/>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34975" y="5400974"/>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227397" y="540097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2" name="Date Placeholder 1">
            <a:extLst>
              <a:ext uri="{FF2B5EF4-FFF2-40B4-BE49-F238E27FC236}">
                <a16:creationId xmlns:a16="http://schemas.microsoft.com/office/drawing/2014/main" id="{16B54627-6AE4-474F-A6AB-38EBC8E9F3CE}"/>
              </a:ext>
            </a:extLst>
          </p:cNvPr>
          <p:cNvSpPr>
            <a:spLocks noGrp="1"/>
          </p:cNvSpPr>
          <p:nvPr>
            <p:ph type="dt" sz="half" idx="10"/>
          </p:nvPr>
        </p:nvSpPr>
        <p:spPr/>
        <p:txBody>
          <a:bodyPr/>
          <a:lstStyle/>
          <a:p>
            <a:fld id="{2C62FFD7-DBF5-42F1-8B9E-B242F601B4E8}" type="datetime1">
              <a:rPr lang="fr-CA" smtClean="0">
                <a:solidFill>
                  <a:schemeClr val="tx1"/>
                </a:solidFill>
              </a:rPr>
              <a:t>2024-01-05</a:t>
            </a:fld>
            <a:endParaRPr lang="fr-CA" dirty="0">
              <a:solidFill>
                <a:schemeClr val="tx1"/>
              </a:solidFill>
            </a:endParaRPr>
          </a:p>
        </p:txBody>
      </p:sp>
      <p:sp>
        <p:nvSpPr>
          <p:cNvPr id="3" name="Footer Placeholder 2">
            <a:extLst>
              <a:ext uri="{FF2B5EF4-FFF2-40B4-BE49-F238E27FC236}">
                <a16:creationId xmlns:a16="http://schemas.microsoft.com/office/drawing/2014/main" id="{A459D669-89A4-469C-B408-EF26AD4144CA}"/>
              </a:ext>
            </a:extLst>
          </p:cNvPr>
          <p:cNvSpPr>
            <a:spLocks noGrp="1"/>
          </p:cNvSpPr>
          <p:nvPr>
            <p:ph type="ftr" sz="quarter" idx="11"/>
          </p:nvPr>
        </p:nvSpPr>
        <p:spPr/>
        <p:txBody>
          <a:bodyPr/>
          <a:lstStyle/>
          <a:p>
            <a:r>
              <a:rPr lang="fr-CA" dirty="0">
                <a:solidFill>
                  <a:schemeClr val="tx1"/>
                </a:solidFill>
              </a:rPr>
              <a:t>Group 22 </a:t>
            </a:r>
          </a:p>
        </p:txBody>
      </p:sp>
      <p:sp>
        <p:nvSpPr>
          <p:cNvPr id="4" name="Slide Number Placeholder 3">
            <a:extLst>
              <a:ext uri="{FF2B5EF4-FFF2-40B4-BE49-F238E27FC236}">
                <a16:creationId xmlns:a16="http://schemas.microsoft.com/office/drawing/2014/main" id="{DD4CF2B3-4C6C-4225-B601-78EEAA30D970}"/>
              </a:ext>
            </a:extLst>
          </p:cNvPr>
          <p:cNvSpPr>
            <a:spLocks noGrp="1"/>
          </p:cNvSpPr>
          <p:nvPr>
            <p:ph type="sldNum" sz="quarter" idx="12"/>
          </p:nvPr>
        </p:nvSpPr>
        <p:spPr/>
        <p:txBody>
          <a:bodyPr/>
          <a:lstStyle/>
          <a:p>
            <a:fld id="{7E67FF1A-E00A-4A47-AB7E-0EC83A67984E}" type="slidenum">
              <a:rPr lang="fr-CA" smtClean="0">
                <a:solidFill>
                  <a:schemeClr val="tx1"/>
                </a:solidFill>
              </a:rPr>
              <a:t>13</a:t>
            </a:fld>
            <a:endParaRPr lang="fr-CA" dirty="0">
              <a:solidFill>
                <a:schemeClr val="tx1"/>
              </a:solidFill>
            </a:endParaRPr>
          </a:p>
        </p:txBody>
      </p:sp>
      <p:sp>
        <p:nvSpPr>
          <p:cNvPr id="6" name="Rectangle: Folded Corner 5">
            <a:extLst>
              <a:ext uri="{FF2B5EF4-FFF2-40B4-BE49-F238E27FC236}">
                <a16:creationId xmlns:a16="http://schemas.microsoft.com/office/drawing/2014/main" id="{6E243ECB-0979-429C-8562-3B0242FD391F}"/>
              </a:ext>
            </a:extLst>
          </p:cNvPr>
          <p:cNvSpPr/>
          <p:nvPr/>
        </p:nvSpPr>
        <p:spPr>
          <a:xfrm>
            <a:off x="2176172" y="1518539"/>
            <a:ext cx="7555043" cy="4360726"/>
          </a:xfrm>
          <a:prstGeom prst="foldedCorner">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Rectangle 8">
            <a:extLst>
              <a:ext uri="{FF2B5EF4-FFF2-40B4-BE49-F238E27FC236}">
                <a16:creationId xmlns:a16="http://schemas.microsoft.com/office/drawing/2014/main" id="{22987D6E-3EE4-4ACC-9205-3C93C49285AB}"/>
              </a:ext>
            </a:extLst>
          </p:cNvPr>
          <p:cNvSpPr/>
          <p:nvPr/>
        </p:nvSpPr>
        <p:spPr>
          <a:xfrm>
            <a:off x="3581400" y="232611"/>
            <a:ext cx="4658648" cy="923330"/>
          </a:xfrm>
          <a:prstGeom prst="rect">
            <a:avLst/>
          </a:prstGeom>
          <a:noFill/>
        </p:spPr>
        <p:txBody>
          <a:bodyPr wrap="none" lIns="91440" tIns="45720" rIns="91440" bIns="45720">
            <a:spAutoFit/>
          </a:bodyPr>
          <a:lstStyle/>
          <a:p>
            <a:pPr algn="ctr"/>
            <a:r>
              <a:rPr lang="fr-CA" sz="5400" b="1" u="sng" cap="none" spc="0" dirty="0">
                <a:ln w="6600">
                  <a:solidFill>
                    <a:schemeClr val="accent2"/>
                  </a:solidFill>
                  <a:prstDash val="solid"/>
                </a:ln>
                <a:solidFill>
                  <a:srgbClr val="FFFFFF"/>
                </a:solidFill>
                <a:effectLst>
                  <a:outerShdw dist="38100" dir="2700000" algn="tl" rotWithShape="0">
                    <a:schemeClr val="accent2"/>
                  </a:outerShdw>
                </a:effectLst>
              </a:rPr>
              <a:t>Git and GitHub:</a:t>
            </a:r>
          </a:p>
        </p:txBody>
      </p:sp>
      <p:sp>
        <p:nvSpPr>
          <p:cNvPr id="10" name="TextBox 9">
            <a:extLst>
              <a:ext uri="{FF2B5EF4-FFF2-40B4-BE49-F238E27FC236}">
                <a16:creationId xmlns:a16="http://schemas.microsoft.com/office/drawing/2014/main" id="{3B05EA79-74DA-463F-8E05-986016B2DD13}"/>
              </a:ext>
            </a:extLst>
          </p:cNvPr>
          <p:cNvSpPr txBox="1"/>
          <p:nvPr/>
        </p:nvSpPr>
        <p:spPr>
          <a:xfrm>
            <a:off x="2705825" y="1677939"/>
            <a:ext cx="6235908" cy="1569660"/>
          </a:xfrm>
          <a:prstGeom prst="rect">
            <a:avLst/>
          </a:prstGeom>
          <a:noFill/>
        </p:spPr>
        <p:txBody>
          <a:bodyPr wrap="square" rtlCol="0">
            <a:spAutoFit/>
          </a:bodyPr>
          <a:lstStyle/>
          <a:p>
            <a:pPr marL="285750" indent="-285750">
              <a:buFont typeface="Wingdings" panose="05000000000000000000" pitchFamily="2" charset="2"/>
              <a:buChar char="v"/>
            </a:pPr>
            <a:r>
              <a:rPr lang="en-US" sz="1600" b="1" u="sng" dirty="0">
                <a:effectLst>
                  <a:glow rad="228600">
                    <a:schemeClr val="accent2">
                      <a:satMod val="175000"/>
                      <a:alpha val="40000"/>
                    </a:schemeClr>
                  </a:glow>
                  <a:outerShdw blurRad="38100" dist="38100" dir="2700000" algn="tl">
                    <a:srgbClr val="000000">
                      <a:alpha val="43137"/>
                    </a:srgbClr>
                  </a:outerShdw>
                </a:effectLst>
                <a:latin typeface="Arial Black" panose="020B0A04020102020204" pitchFamily="34" charset="0"/>
                <a:cs typeface="Aharoni" panose="02010803020104030203" pitchFamily="2" charset="-79"/>
              </a:rPr>
              <a:t>Git: </a:t>
            </a:r>
            <a:r>
              <a:rPr lang="en-US" sz="1600" dirty="0">
                <a:latin typeface="Times New Roman" panose="02020603050405020304" pitchFamily="18" charset="0"/>
                <a:cs typeface="Times New Roman" panose="02020603050405020304" pitchFamily="18" charset="0"/>
              </a:rPr>
              <a:t>is a distributed version control system (DVCS) designed to track changes in source code during software development. Created by Linus Torvalds, Git allows multiple developers to collaborate on projects efficiently. It provides mechanisms to manage different versions of files, track changes, and coordinate work among team members.</a:t>
            </a:r>
          </a:p>
        </p:txBody>
      </p:sp>
      <p:sp>
        <p:nvSpPr>
          <p:cNvPr id="11" name="TextBox 10">
            <a:extLst>
              <a:ext uri="{FF2B5EF4-FFF2-40B4-BE49-F238E27FC236}">
                <a16:creationId xmlns:a16="http://schemas.microsoft.com/office/drawing/2014/main" id="{AADF926F-A356-4278-94CA-2C050F77A160}"/>
              </a:ext>
            </a:extLst>
          </p:cNvPr>
          <p:cNvSpPr txBox="1"/>
          <p:nvPr/>
        </p:nvSpPr>
        <p:spPr>
          <a:xfrm>
            <a:off x="2990638" y="3698902"/>
            <a:ext cx="5666282" cy="1754326"/>
          </a:xfrm>
          <a:prstGeom prst="rect">
            <a:avLst/>
          </a:prstGeom>
          <a:noFill/>
        </p:spPr>
        <p:txBody>
          <a:bodyPr wrap="square" rtlCol="0">
            <a:spAutoFit/>
          </a:bodyPr>
          <a:lstStyle/>
          <a:p>
            <a:pPr marL="285750" indent="-285750">
              <a:buFont typeface="Wingdings" panose="05000000000000000000" pitchFamily="2" charset="2"/>
              <a:buChar char="v"/>
            </a:pPr>
            <a:r>
              <a:rPr lang="en-US" sz="1800" b="1" u="sng" dirty="0">
                <a:effectLst>
                  <a:glow rad="228600">
                    <a:schemeClr val="accent2">
                      <a:satMod val="175000"/>
                      <a:alpha val="40000"/>
                    </a:schemeClr>
                  </a:glow>
                  <a:outerShdw blurRad="38100" dist="38100" dir="2700000" algn="tl">
                    <a:srgbClr val="000000">
                      <a:alpha val="43137"/>
                    </a:srgbClr>
                  </a:outerShdw>
                </a:effectLst>
                <a:latin typeface="Arial Black" panose="020B0A04020102020204" pitchFamily="34" charset="0"/>
                <a:cs typeface="Aharoni" panose="02010803020104030203" pitchFamily="2" charset="-79"/>
              </a:rPr>
              <a:t>GitHub</a:t>
            </a:r>
            <a:r>
              <a:rPr lang="en-US" sz="1800" dirty="0">
                <a:latin typeface="Times New Roman" panose="02020603050405020304" pitchFamily="18" charset="0"/>
                <a:cs typeface="Times New Roman" panose="02020603050405020304" pitchFamily="18" charset="0"/>
              </a:rPr>
              <a:t>: is a web-based platform that provides</a:t>
            </a:r>
          </a:p>
          <a:p>
            <a:r>
              <a:rPr lang="en-US" sz="1800" dirty="0">
                <a:latin typeface="Times New Roman" panose="02020603050405020304" pitchFamily="18" charset="0"/>
                <a:cs typeface="Times New Roman" panose="02020603050405020304" pitchFamily="18" charset="0"/>
              </a:rPr>
              <a:t>hosting for Git repositories and adds collaboration</a:t>
            </a:r>
          </a:p>
          <a:p>
            <a:r>
              <a:rPr lang="en-US" sz="1800" dirty="0">
                <a:latin typeface="Times New Roman" panose="02020603050405020304" pitchFamily="18" charset="0"/>
                <a:cs typeface="Times New Roman" panose="02020603050405020304" pitchFamily="18" charset="0"/>
              </a:rPr>
              <a:t>features. It serves as a central hub for software</a:t>
            </a:r>
          </a:p>
          <a:p>
            <a:r>
              <a:rPr lang="en-US" sz="1800" dirty="0">
                <a:latin typeface="Times New Roman" panose="02020603050405020304" pitchFamily="18" charset="0"/>
                <a:cs typeface="Times New Roman" panose="02020603050405020304" pitchFamily="18" charset="0"/>
              </a:rPr>
              <a:t>development, allowing developers to share and</a:t>
            </a:r>
          </a:p>
          <a:p>
            <a:r>
              <a:rPr lang="en-US" sz="1800" dirty="0">
                <a:latin typeface="Times New Roman" panose="02020603050405020304" pitchFamily="18" charset="0"/>
                <a:cs typeface="Times New Roman" panose="02020603050405020304" pitchFamily="18" charset="0"/>
              </a:rPr>
              <a:t>collaborate on projects.</a:t>
            </a:r>
            <a:endParaRPr lang="fr-CA" sz="1800" dirty="0">
              <a:latin typeface="Times New Roman" panose="02020603050405020304" pitchFamily="18" charset="0"/>
              <a:cs typeface="Times New Roman" panose="02020603050405020304" pitchFamily="18" charset="0"/>
            </a:endParaRPr>
          </a:p>
          <a:p>
            <a:endParaRPr lang="fr-CA" dirty="0"/>
          </a:p>
        </p:txBody>
      </p:sp>
      <p:sp>
        <p:nvSpPr>
          <p:cNvPr id="13" name="Oval 12">
            <a:extLst>
              <a:ext uri="{FF2B5EF4-FFF2-40B4-BE49-F238E27FC236}">
                <a16:creationId xmlns:a16="http://schemas.microsoft.com/office/drawing/2014/main" id="{B9011BBF-4FA6-405C-8EA3-4686B7DCB066}"/>
              </a:ext>
            </a:extLst>
          </p:cNvPr>
          <p:cNvSpPr/>
          <p:nvPr/>
        </p:nvSpPr>
        <p:spPr>
          <a:xfrm>
            <a:off x="9842270" y="2353716"/>
            <a:ext cx="2349730" cy="2250366"/>
          </a:xfrm>
          <a:custGeom>
            <a:avLst/>
            <a:gdLst>
              <a:gd name="connsiteX0" fmla="*/ 0 w 2349730"/>
              <a:gd name="connsiteY0" fmla="*/ 1125183 h 2250366"/>
              <a:gd name="connsiteX1" fmla="*/ 1174865 w 2349730"/>
              <a:gd name="connsiteY1" fmla="*/ 0 h 2250366"/>
              <a:gd name="connsiteX2" fmla="*/ 2349730 w 2349730"/>
              <a:gd name="connsiteY2" fmla="*/ 1125183 h 2250366"/>
              <a:gd name="connsiteX3" fmla="*/ 1174865 w 2349730"/>
              <a:gd name="connsiteY3" fmla="*/ 2250366 h 2250366"/>
              <a:gd name="connsiteX4" fmla="*/ 0 w 2349730"/>
              <a:gd name="connsiteY4" fmla="*/ 1125183 h 2250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9730" h="2250366" fill="none" extrusionOk="0">
                <a:moveTo>
                  <a:pt x="0" y="1125183"/>
                </a:moveTo>
                <a:cubicBezTo>
                  <a:pt x="-24228" y="538414"/>
                  <a:pt x="517986" y="-117467"/>
                  <a:pt x="1174865" y="0"/>
                </a:cubicBezTo>
                <a:cubicBezTo>
                  <a:pt x="1791583" y="-55142"/>
                  <a:pt x="2425603" y="481365"/>
                  <a:pt x="2349730" y="1125183"/>
                </a:cubicBezTo>
                <a:cubicBezTo>
                  <a:pt x="2354837" y="1775438"/>
                  <a:pt x="1824411" y="2261160"/>
                  <a:pt x="1174865" y="2250366"/>
                </a:cubicBezTo>
                <a:cubicBezTo>
                  <a:pt x="453353" y="2344233"/>
                  <a:pt x="24092" y="1709456"/>
                  <a:pt x="0" y="1125183"/>
                </a:cubicBezTo>
                <a:close/>
              </a:path>
              <a:path w="2349730" h="2250366" stroke="0" extrusionOk="0">
                <a:moveTo>
                  <a:pt x="0" y="1125183"/>
                </a:moveTo>
                <a:cubicBezTo>
                  <a:pt x="-55765" y="395272"/>
                  <a:pt x="458304" y="72469"/>
                  <a:pt x="1174865" y="0"/>
                </a:cubicBezTo>
                <a:cubicBezTo>
                  <a:pt x="1929961" y="63958"/>
                  <a:pt x="2318668" y="444811"/>
                  <a:pt x="2349730" y="1125183"/>
                </a:cubicBezTo>
                <a:cubicBezTo>
                  <a:pt x="2296144" y="1735345"/>
                  <a:pt x="1827019" y="2223981"/>
                  <a:pt x="1174865" y="2250366"/>
                </a:cubicBezTo>
                <a:cubicBezTo>
                  <a:pt x="468574" y="2171207"/>
                  <a:pt x="61208" y="1662806"/>
                  <a:pt x="0" y="1125183"/>
                </a:cubicBezTo>
                <a:close/>
              </a:path>
            </a:pathLst>
          </a:custGeom>
          <a:blipFill>
            <a:blip r:embed="rId7"/>
            <a:stretch>
              <a:fillRect l="-35771" t="-7286" r="-40341" b="7286"/>
            </a:stretch>
          </a:blipFill>
          <a:ln w="28575">
            <a:extLst>
              <a:ext uri="{C807C97D-BFC1-408E-A445-0C87EB9F89A2}">
                <ask:lineSketchStyleProps xmlns:ask="http://schemas.microsoft.com/office/drawing/2018/sketchyshapes" sd="4172447036">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Oval 21">
            <a:extLst>
              <a:ext uri="{FF2B5EF4-FFF2-40B4-BE49-F238E27FC236}">
                <a16:creationId xmlns:a16="http://schemas.microsoft.com/office/drawing/2014/main" id="{D0AEDBBB-54AD-47B1-A676-F55A3BFEFD82}"/>
              </a:ext>
            </a:extLst>
          </p:cNvPr>
          <p:cNvSpPr/>
          <p:nvPr/>
        </p:nvSpPr>
        <p:spPr>
          <a:xfrm>
            <a:off x="331335" y="2487483"/>
            <a:ext cx="1796584" cy="2250366"/>
          </a:xfrm>
          <a:custGeom>
            <a:avLst/>
            <a:gdLst>
              <a:gd name="connsiteX0" fmla="*/ 0 w 1796584"/>
              <a:gd name="connsiteY0" fmla="*/ 1125183 h 2250366"/>
              <a:gd name="connsiteX1" fmla="*/ 898292 w 1796584"/>
              <a:gd name="connsiteY1" fmla="*/ 0 h 2250366"/>
              <a:gd name="connsiteX2" fmla="*/ 1796584 w 1796584"/>
              <a:gd name="connsiteY2" fmla="*/ 1125183 h 2250366"/>
              <a:gd name="connsiteX3" fmla="*/ 898292 w 1796584"/>
              <a:gd name="connsiteY3" fmla="*/ 2250366 h 2250366"/>
              <a:gd name="connsiteX4" fmla="*/ 0 w 1796584"/>
              <a:gd name="connsiteY4" fmla="*/ 1125183 h 2250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584" h="2250366" fill="none" extrusionOk="0">
                <a:moveTo>
                  <a:pt x="0" y="1125183"/>
                </a:moveTo>
                <a:cubicBezTo>
                  <a:pt x="-16525" y="527397"/>
                  <a:pt x="398953" y="-47255"/>
                  <a:pt x="898292" y="0"/>
                </a:cubicBezTo>
                <a:cubicBezTo>
                  <a:pt x="1362263" y="-55142"/>
                  <a:pt x="1872457" y="481365"/>
                  <a:pt x="1796584" y="1125183"/>
                </a:cubicBezTo>
                <a:cubicBezTo>
                  <a:pt x="1813043" y="1839533"/>
                  <a:pt x="1398115" y="2308714"/>
                  <a:pt x="898292" y="2250366"/>
                </a:cubicBezTo>
                <a:cubicBezTo>
                  <a:pt x="329527" y="2344233"/>
                  <a:pt x="24092" y="1709456"/>
                  <a:pt x="0" y="1125183"/>
                </a:cubicBezTo>
                <a:close/>
              </a:path>
              <a:path w="1796584" h="2250366" stroke="0" extrusionOk="0">
                <a:moveTo>
                  <a:pt x="0" y="1125183"/>
                </a:moveTo>
                <a:cubicBezTo>
                  <a:pt x="-42454" y="421168"/>
                  <a:pt x="380401" y="23312"/>
                  <a:pt x="898292" y="0"/>
                </a:cubicBezTo>
                <a:cubicBezTo>
                  <a:pt x="1500641" y="63958"/>
                  <a:pt x="1765522" y="444811"/>
                  <a:pt x="1796584" y="1125183"/>
                </a:cubicBezTo>
                <a:cubicBezTo>
                  <a:pt x="1720388" y="1730594"/>
                  <a:pt x="1403128" y="2180494"/>
                  <a:pt x="898292" y="2250366"/>
                </a:cubicBezTo>
                <a:cubicBezTo>
                  <a:pt x="344748" y="2171207"/>
                  <a:pt x="61208" y="1662806"/>
                  <a:pt x="0" y="1125183"/>
                </a:cubicBezTo>
                <a:close/>
              </a:path>
            </a:pathLst>
          </a:custGeom>
          <a:blipFill>
            <a:blip r:embed="rId8"/>
            <a:stretch>
              <a:fillRect l="-47199" t="591" r="-44801" b="-591"/>
            </a:stretch>
          </a:blipFill>
          <a:ln w="28575">
            <a:extLst>
              <a:ext uri="{C807C97D-BFC1-408E-A445-0C87EB9F89A2}">
                <ask:lineSketchStyleProps xmlns:ask="http://schemas.microsoft.com/office/drawing/2018/sketchyshapes" sd="4172447036">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527817939"/>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par>
                          <p:cTn id="10" fill="hold">
                            <p:stCondLst>
                              <p:cond delay="500"/>
                            </p:stCondLst>
                            <p:childTnLst>
                              <p:par>
                                <p:cTn id="11" presetID="26"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80">
                                          <p:stCondLst>
                                            <p:cond delay="0"/>
                                          </p:stCondLst>
                                        </p:cTn>
                                        <p:tgtEl>
                                          <p:spTgt spid="22"/>
                                        </p:tgtEl>
                                      </p:cBhvr>
                                    </p:animEffect>
                                    <p:anim calcmode="lin" valueType="num">
                                      <p:cBhvr>
                                        <p:cTn id="1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9" dur="26">
                                          <p:stCondLst>
                                            <p:cond delay="650"/>
                                          </p:stCondLst>
                                        </p:cTn>
                                        <p:tgtEl>
                                          <p:spTgt spid="22"/>
                                        </p:tgtEl>
                                      </p:cBhvr>
                                      <p:to x="100000" y="60000"/>
                                    </p:animScale>
                                    <p:animScale>
                                      <p:cBhvr>
                                        <p:cTn id="20" dur="166" decel="50000">
                                          <p:stCondLst>
                                            <p:cond delay="676"/>
                                          </p:stCondLst>
                                        </p:cTn>
                                        <p:tgtEl>
                                          <p:spTgt spid="22"/>
                                        </p:tgtEl>
                                      </p:cBhvr>
                                      <p:to x="100000" y="100000"/>
                                    </p:animScale>
                                    <p:animScale>
                                      <p:cBhvr>
                                        <p:cTn id="21" dur="26">
                                          <p:stCondLst>
                                            <p:cond delay="1312"/>
                                          </p:stCondLst>
                                        </p:cTn>
                                        <p:tgtEl>
                                          <p:spTgt spid="22"/>
                                        </p:tgtEl>
                                      </p:cBhvr>
                                      <p:to x="100000" y="80000"/>
                                    </p:animScale>
                                    <p:animScale>
                                      <p:cBhvr>
                                        <p:cTn id="22" dur="166" decel="50000">
                                          <p:stCondLst>
                                            <p:cond delay="1338"/>
                                          </p:stCondLst>
                                        </p:cTn>
                                        <p:tgtEl>
                                          <p:spTgt spid="22"/>
                                        </p:tgtEl>
                                      </p:cBhvr>
                                      <p:to x="100000" y="100000"/>
                                    </p:animScale>
                                    <p:animScale>
                                      <p:cBhvr>
                                        <p:cTn id="23" dur="26">
                                          <p:stCondLst>
                                            <p:cond delay="1642"/>
                                          </p:stCondLst>
                                        </p:cTn>
                                        <p:tgtEl>
                                          <p:spTgt spid="22"/>
                                        </p:tgtEl>
                                      </p:cBhvr>
                                      <p:to x="100000" y="90000"/>
                                    </p:animScale>
                                    <p:animScale>
                                      <p:cBhvr>
                                        <p:cTn id="24" dur="166" decel="50000">
                                          <p:stCondLst>
                                            <p:cond delay="1668"/>
                                          </p:stCondLst>
                                        </p:cTn>
                                        <p:tgtEl>
                                          <p:spTgt spid="22"/>
                                        </p:tgtEl>
                                      </p:cBhvr>
                                      <p:to x="100000" y="100000"/>
                                    </p:animScale>
                                    <p:animScale>
                                      <p:cBhvr>
                                        <p:cTn id="25" dur="26">
                                          <p:stCondLst>
                                            <p:cond delay="1808"/>
                                          </p:stCondLst>
                                        </p:cTn>
                                        <p:tgtEl>
                                          <p:spTgt spid="22"/>
                                        </p:tgtEl>
                                      </p:cBhvr>
                                      <p:to x="100000" y="95000"/>
                                    </p:animScale>
                                    <p:animScale>
                                      <p:cBhvr>
                                        <p:cTn id="26" dur="166" decel="50000">
                                          <p:stCondLst>
                                            <p:cond delay="1834"/>
                                          </p:stCondLst>
                                        </p:cTn>
                                        <p:tgtEl>
                                          <p:spTgt spid="22"/>
                                        </p:tgtEl>
                                      </p:cBhvr>
                                      <p:to x="100000" y="100000"/>
                                    </p:animScale>
                                  </p:childTnLst>
                                </p:cTn>
                              </p:par>
                              <p:par>
                                <p:cTn id="27" presetID="31" presetClass="entr" presetSubtype="0" fill="hold"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p:cTn id="29"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10">
                                            <p:txEl>
                                              <p:pRg st="0" end="0"/>
                                            </p:txEl>
                                          </p:spTgt>
                                        </p:tgtEl>
                                      </p:cBhvr>
                                    </p:animEffect>
                                  </p:childTnLst>
                                </p:cTn>
                              </p:par>
                            </p:childTnLst>
                          </p:cTn>
                        </p:par>
                        <p:par>
                          <p:cTn id="33" fill="hold">
                            <p:stCondLst>
                              <p:cond delay="2500"/>
                            </p:stCondLst>
                            <p:childTnLst>
                              <p:par>
                                <p:cTn id="34" presetID="26"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80">
                                          <p:stCondLst>
                                            <p:cond delay="0"/>
                                          </p:stCondLst>
                                        </p:cTn>
                                        <p:tgtEl>
                                          <p:spTgt spid="13"/>
                                        </p:tgtEl>
                                      </p:cBhvr>
                                    </p:animEffect>
                                    <p:anim calcmode="lin" valueType="num">
                                      <p:cBhvr>
                                        <p:cTn id="3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2" dur="26">
                                          <p:stCondLst>
                                            <p:cond delay="650"/>
                                          </p:stCondLst>
                                        </p:cTn>
                                        <p:tgtEl>
                                          <p:spTgt spid="13"/>
                                        </p:tgtEl>
                                      </p:cBhvr>
                                      <p:to x="100000" y="60000"/>
                                    </p:animScale>
                                    <p:animScale>
                                      <p:cBhvr>
                                        <p:cTn id="43" dur="166" decel="50000">
                                          <p:stCondLst>
                                            <p:cond delay="676"/>
                                          </p:stCondLst>
                                        </p:cTn>
                                        <p:tgtEl>
                                          <p:spTgt spid="13"/>
                                        </p:tgtEl>
                                      </p:cBhvr>
                                      <p:to x="100000" y="100000"/>
                                    </p:animScale>
                                    <p:animScale>
                                      <p:cBhvr>
                                        <p:cTn id="44" dur="26">
                                          <p:stCondLst>
                                            <p:cond delay="1312"/>
                                          </p:stCondLst>
                                        </p:cTn>
                                        <p:tgtEl>
                                          <p:spTgt spid="13"/>
                                        </p:tgtEl>
                                      </p:cBhvr>
                                      <p:to x="100000" y="80000"/>
                                    </p:animScale>
                                    <p:animScale>
                                      <p:cBhvr>
                                        <p:cTn id="45" dur="166" decel="50000">
                                          <p:stCondLst>
                                            <p:cond delay="1338"/>
                                          </p:stCondLst>
                                        </p:cTn>
                                        <p:tgtEl>
                                          <p:spTgt spid="13"/>
                                        </p:tgtEl>
                                      </p:cBhvr>
                                      <p:to x="100000" y="100000"/>
                                    </p:animScale>
                                    <p:animScale>
                                      <p:cBhvr>
                                        <p:cTn id="46" dur="26">
                                          <p:stCondLst>
                                            <p:cond delay="1642"/>
                                          </p:stCondLst>
                                        </p:cTn>
                                        <p:tgtEl>
                                          <p:spTgt spid="13"/>
                                        </p:tgtEl>
                                      </p:cBhvr>
                                      <p:to x="100000" y="90000"/>
                                    </p:animScale>
                                    <p:animScale>
                                      <p:cBhvr>
                                        <p:cTn id="47" dur="166" decel="50000">
                                          <p:stCondLst>
                                            <p:cond delay="1668"/>
                                          </p:stCondLst>
                                        </p:cTn>
                                        <p:tgtEl>
                                          <p:spTgt spid="13"/>
                                        </p:tgtEl>
                                      </p:cBhvr>
                                      <p:to x="100000" y="100000"/>
                                    </p:animScale>
                                    <p:animScale>
                                      <p:cBhvr>
                                        <p:cTn id="48" dur="26">
                                          <p:stCondLst>
                                            <p:cond delay="1808"/>
                                          </p:stCondLst>
                                        </p:cTn>
                                        <p:tgtEl>
                                          <p:spTgt spid="13"/>
                                        </p:tgtEl>
                                      </p:cBhvr>
                                      <p:to x="100000" y="95000"/>
                                    </p:animScale>
                                    <p:animScale>
                                      <p:cBhvr>
                                        <p:cTn id="49" dur="166" decel="50000">
                                          <p:stCondLst>
                                            <p:cond delay="1834"/>
                                          </p:stCondLst>
                                        </p:cTn>
                                        <p:tgtEl>
                                          <p:spTgt spid="13"/>
                                        </p:tgtEl>
                                      </p:cBhvr>
                                      <p:to x="100000" y="100000"/>
                                    </p:animScale>
                                  </p:childTnLst>
                                </p:cTn>
                              </p:par>
                              <p:par>
                                <p:cTn id="50" presetID="31"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1000" fill="hold"/>
                                        <p:tgtEl>
                                          <p:spTgt spid="11"/>
                                        </p:tgtEl>
                                        <p:attrNameLst>
                                          <p:attrName>ppt_w</p:attrName>
                                        </p:attrNameLst>
                                      </p:cBhvr>
                                      <p:tavLst>
                                        <p:tav tm="0">
                                          <p:val>
                                            <p:fltVal val="0"/>
                                          </p:val>
                                        </p:tav>
                                        <p:tav tm="100000">
                                          <p:val>
                                            <p:strVal val="#ppt_w"/>
                                          </p:val>
                                        </p:tav>
                                      </p:tavLst>
                                    </p:anim>
                                    <p:anim calcmode="lin" valueType="num">
                                      <p:cBhvr>
                                        <p:cTn id="53" dur="1000" fill="hold"/>
                                        <p:tgtEl>
                                          <p:spTgt spid="11"/>
                                        </p:tgtEl>
                                        <p:attrNameLst>
                                          <p:attrName>ppt_h</p:attrName>
                                        </p:attrNameLst>
                                      </p:cBhvr>
                                      <p:tavLst>
                                        <p:tav tm="0">
                                          <p:val>
                                            <p:fltVal val="0"/>
                                          </p:val>
                                        </p:tav>
                                        <p:tav tm="100000">
                                          <p:val>
                                            <p:strVal val="#ppt_h"/>
                                          </p:val>
                                        </p:tav>
                                      </p:tavLst>
                                    </p:anim>
                                    <p:anim calcmode="lin" valueType="num">
                                      <p:cBhvr>
                                        <p:cTn id="54" dur="1000" fill="hold"/>
                                        <p:tgtEl>
                                          <p:spTgt spid="11"/>
                                        </p:tgtEl>
                                        <p:attrNameLst>
                                          <p:attrName>style.rotation</p:attrName>
                                        </p:attrNameLst>
                                      </p:cBhvr>
                                      <p:tavLst>
                                        <p:tav tm="0">
                                          <p:val>
                                            <p:fltVal val="90"/>
                                          </p:val>
                                        </p:tav>
                                        <p:tav tm="100000">
                                          <p:val>
                                            <p:fltVal val="0"/>
                                          </p:val>
                                        </p:tav>
                                      </p:tavLst>
                                    </p:anim>
                                    <p:animEffect transition="in" filter="fade">
                                      <p:cBhvr>
                                        <p:cTn id="5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491E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F8957-DE3A-4CDB-9853-8BE342876689}"/>
              </a:ext>
            </a:extLst>
          </p:cNvPr>
          <p:cNvSpPr/>
          <p:nvPr/>
        </p:nvSpPr>
        <p:spPr>
          <a:xfrm>
            <a:off x="7863839" y="1308295"/>
            <a:ext cx="3671669" cy="4459458"/>
          </a:xfrm>
          <a:prstGeom prst="rect">
            <a:avLst/>
          </a:prstGeom>
          <a:blipFill>
            <a:blip r:embed="rId2"/>
            <a:stretch>
              <a:fillRect/>
            </a:stretch>
          </a:blip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7" name="Group 6">
            <a:extLst>
              <a:ext uri="{FF2B5EF4-FFF2-40B4-BE49-F238E27FC236}">
                <a16:creationId xmlns:a16="http://schemas.microsoft.com/office/drawing/2014/main" id="{495A37AF-5BD1-4353-9D21-93D3FDEEAF10}"/>
              </a:ext>
            </a:extLst>
          </p:cNvPr>
          <p:cNvGrpSpPr/>
          <p:nvPr/>
        </p:nvGrpSpPr>
        <p:grpSpPr>
          <a:xfrm>
            <a:off x="7856804" y="1308295"/>
            <a:ext cx="914400" cy="928468"/>
            <a:chOff x="7856804" y="1308295"/>
            <a:chExt cx="914400" cy="928468"/>
          </a:xfrm>
          <a:solidFill>
            <a:schemeClr val="accent5">
              <a:lumMod val="50000"/>
            </a:schemeClr>
          </a:solidFill>
        </p:grpSpPr>
        <p:sp>
          <p:nvSpPr>
            <p:cNvPr id="4" name="Rectangle 3">
              <a:extLst>
                <a:ext uri="{FF2B5EF4-FFF2-40B4-BE49-F238E27FC236}">
                  <a16:creationId xmlns:a16="http://schemas.microsoft.com/office/drawing/2014/main" id="{A59BBD8C-8175-4114-B8C6-9F08F9F4862D}"/>
                </a:ext>
              </a:extLst>
            </p:cNvPr>
            <p:cNvSpPr/>
            <p:nvPr/>
          </p:nvSpPr>
          <p:spPr>
            <a:xfrm>
              <a:off x="7856804" y="130829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a:extLst>
                <a:ext uri="{FF2B5EF4-FFF2-40B4-BE49-F238E27FC236}">
                  <a16:creationId xmlns:a16="http://schemas.microsoft.com/office/drawing/2014/main" id="{481940AA-E960-4B0B-BED6-6C95F6120B56}"/>
                </a:ext>
              </a:extLst>
            </p:cNvPr>
            <p:cNvSpPr/>
            <p:nvPr/>
          </p:nvSpPr>
          <p:spPr>
            <a:xfrm rot="16200000">
              <a:off x="7505112" y="167405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8" name="Group 7">
            <a:extLst>
              <a:ext uri="{FF2B5EF4-FFF2-40B4-BE49-F238E27FC236}">
                <a16:creationId xmlns:a16="http://schemas.microsoft.com/office/drawing/2014/main" id="{40F4CEE4-3373-4B58-A233-AA9D26A45A12}"/>
              </a:ext>
            </a:extLst>
          </p:cNvPr>
          <p:cNvGrpSpPr/>
          <p:nvPr/>
        </p:nvGrpSpPr>
        <p:grpSpPr>
          <a:xfrm rot="5400000" flipH="1">
            <a:off x="10614074" y="4846319"/>
            <a:ext cx="914400" cy="928468"/>
            <a:chOff x="7856804" y="1308295"/>
            <a:chExt cx="914400" cy="928468"/>
          </a:xfrm>
          <a:solidFill>
            <a:schemeClr val="accent5">
              <a:lumMod val="50000"/>
            </a:schemeClr>
          </a:solidFill>
        </p:grpSpPr>
        <p:sp>
          <p:nvSpPr>
            <p:cNvPr id="9" name="Rectangle 8">
              <a:extLst>
                <a:ext uri="{FF2B5EF4-FFF2-40B4-BE49-F238E27FC236}">
                  <a16:creationId xmlns:a16="http://schemas.microsoft.com/office/drawing/2014/main" id="{5386C972-FEF6-4840-B810-B0CA5E66EE30}"/>
                </a:ext>
              </a:extLst>
            </p:cNvPr>
            <p:cNvSpPr/>
            <p:nvPr/>
          </p:nvSpPr>
          <p:spPr>
            <a:xfrm>
              <a:off x="7856804" y="130829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DDBBF3E-C4F5-4FAB-9D55-397C27447D95}"/>
                </a:ext>
              </a:extLst>
            </p:cNvPr>
            <p:cNvSpPr/>
            <p:nvPr/>
          </p:nvSpPr>
          <p:spPr>
            <a:xfrm rot="16200000">
              <a:off x="7505112" y="167405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25" name="Group 24">
            <a:extLst>
              <a:ext uri="{FF2B5EF4-FFF2-40B4-BE49-F238E27FC236}">
                <a16:creationId xmlns:a16="http://schemas.microsoft.com/office/drawing/2014/main" id="{7066ABAB-BFE0-4F1B-A716-D97A469A69BF}"/>
              </a:ext>
            </a:extLst>
          </p:cNvPr>
          <p:cNvGrpSpPr/>
          <p:nvPr/>
        </p:nvGrpSpPr>
        <p:grpSpPr>
          <a:xfrm>
            <a:off x="829993" y="886265"/>
            <a:ext cx="4077287" cy="5104226"/>
            <a:chOff x="829993" y="886265"/>
            <a:chExt cx="4077287" cy="5104226"/>
          </a:xfrm>
        </p:grpSpPr>
        <p:cxnSp>
          <p:nvCxnSpPr>
            <p:cNvPr id="12" name="Straight Connector 11">
              <a:extLst>
                <a:ext uri="{FF2B5EF4-FFF2-40B4-BE49-F238E27FC236}">
                  <a16:creationId xmlns:a16="http://schemas.microsoft.com/office/drawing/2014/main" id="{D9FC02A3-E2B5-4189-8F8B-30233898304C}"/>
                </a:ext>
              </a:extLst>
            </p:cNvPr>
            <p:cNvCxnSpPr>
              <a:cxnSpLocks/>
            </p:cNvCxnSpPr>
            <p:nvPr/>
          </p:nvCxnSpPr>
          <p:spPr>
            <a:xfrm flipV="1">
              <a:off x="829993" y="886265"/>
              <a:ext cx="0" cy="5104226"/>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FF4FCCA8-BFF8-43BC-B1D0-BEF208F8A1ED}"/>
                </a:ext>
              </a:extLst>
            </p:cNvPr>
            <p:cNvCxnSpPr>
              <a:cxnSpLocks/>
            </p:cNvCxnSpPr>
            <p:nvPr/>
          </p:nvCxnSpPr>
          <p:spPr>
            <a:xfrm>
              <a:off x="829994" y="5990491"/>
              <a:ext cx="4077286" cy="0"/>
            </a:xfrm>
            <a:prstGeom prst="line">
              <a:avLst/>
            </a:prstGeom>
            <a:ln w="38100"/>
          </p:spPr>
          <p:style>
            <a:lnRef idx="3">
              <a:schemeClr val="dk1"/>
            </a:lnRef>
            <a:fillRef idx="0">
              <a:schemeClr val="dk1"/>
            </a:fillRef>
            <a:effectRef idx="2">
              <a:schemeClr val="dk1"/>
            </a:effectRef>
            <a:fontRef idx="minor">
              <a:schemeClr val="tx1"/>
            </a:fontRef>
          </p:style>
        </p:cxnSp>
      </p:grpSp>
      <p:sp>
        <p:nvSpPr>
          <p:cNvPr id="21" name="TextBox 20">
            <a:extLst>
              <a:ext uri="{FF2B5EF4-FFF2-40B4-BE49-F238E27FC236}">
                <a16:creationId xmlns:a16="http://schemas.microsoft.com/office/drawing/2014/main" id="{A5BB0A23-0401-44E9-A52F-9CDDF90CCF1C}"/>
              </a:ext>
            </a:extLst>
          </p:cNvPr>
          <p:cNvSpPr txBox="1"/>
          <p:nvPr/>
        </p:nvSpPr>
        <p:spPr>
          <a:xfrm>
            <a:off x="1167612" y="1952974"/>
            <a:ext cx="4077279" cy="3170099"/>
          </a:xfrm>
          <a:prstGeom prst="rect">
            <a:avLst/>
          </a:prstGeom>
          <a:noFill/>
        </p:spPr>
        <p:txBody>
          <a:bodyPr wrap="square" rtlCol="0">
            <a:spAutoFit/>
          </a:bodyPr>
          <a:lstStyle/>
          <a:p>
            <a:r>
              <a:rPr lang="en-US" sz="2000" b="1" u="sng" dirty="0">
                <a:effectLst>
                  <a:glow rad="139700">
                    <a:schemeClr val="accent2">
                      <a:satMod val="175000"/>
                      <a:alpha val="40000"/>
                    </a:schemeClr>
                  </a:glow>
                </a:effectLst>
                <a:latin typeface="Bahnschrift SemiCondensed" panose="020B0502040204020203" pitchFamily="34" charset="0"/>
              </a:rPr>
              <a:t>ICT</a:t>
            </a:r>
            <a:r>
              <a:rPr lang="en-US" sz="2000" dirty="0">
                <a:latin typeface="Bahnschrift SemiCondensed" panose="020B0502040204020203" pitchFamily="34" charset="0"/>
              </a:rPr>
              <a:t> has profoundly transformed our world, offering immense potential for progress and development. However, we must navigate its challenges responsibly, ensuring equitable access, addressing ethical concerns, and mitigating potential harms. The future of I </a:t>
            </a:r>
            <a:r>
              <a:rPr lang="en-US" sz="2000" b="1" u="sng" dirty="0">
                <a:effectLst>
                  <a:glow rad="139700">
                    <a:schemeClr val="accent2">
                      <a:satMod val="175000"/>
                      <a:alpha val="40000"/>
                    </a:schemeClr>
                  </a:glow>
                </a:effectLst>
                <a:latin typeface="Bahnschrift SemiCondensed" panose="020B0502040204020203" pitchFamily="34" charset="0"/>
              </a:rPr>
              <a:t>ICT </a:t>
            </a:r>
            <a:r>
              <a:rPr lang="en-US" sz="2000" dirty="0">
                <a:latin typeface="Bahnschrift SemiCondensed" panose="020B0502040204020203" pitchFamily="34" charset="0"/>
              </a:rPr>
              <a:t>lies in harnessing its power for good, while safeguarding against its downsides.</a:t>
            </a:r>
            <a:endParaRPr lang="fr-CA" sz="2000" dirty="0">
              <a:latin typeface="Bahnschrift SemiCondensed" panose="020B0502040204020203" pitchFamily="34" charset="0"/>
            </a:endParaRPr>
          </a:p>
        </p:txBody>
      </p:sp>
      <p:sp>
        <p:nvSpPr>
          <p:cNvPr id="22" name="TextBox 21">
            <a:extLst>
              <a:ext uri="{FF2B5EF4-FFF2-40B4-BE49-F238E27FC236}">
                <a16:creationId xmlns:a16="http://schemas.microsoft.com/office/drawing/2014/main" id="{76E272D0-77ED-4879-AF3D-727ADAD4F1CB}"/>
              </a:ext>
            </a:extLst>
          </p:cNvPr>
          <p:cNvSpPr txBox="1"/>
          <p:nvPr/>
        </p:nvSpPr>
        <p:spPr>
          <a:xfrm>
            <a:off x="1679907" y="1085556"/>
            <a:ext cx="3052687" cy="523220"/>
          </a:xfrm>
          <a:prstGeom prst="rect">
            <a:avLst/>
          </a:prstGeom>
          <a:noFill/>
        </p:spPr>
        <p:txBody>
          <a:bodyPr wrap="square" rtlCol="0">
            <a:spAutoFit/>
          </a:bodyPr>
          <a:lstStyle/>
          <a:p>
            <a:r>
              <a:rPr lang="fr-FR" sz="2800" u="sng" dirty="0">
                <a:latin typeface="Broadway" panose="04040905080B02020502" pitchFamily="82" charset="0"/>
              </a:rPr>
              <a:t>Conclusion:</a:t>
            </a:r>
            <a:endParaRPr lang="fr-CA" sz="2800" u="sng" dirty="0">
              <a:latin typeface="Broadway" panose="04040905080B02020502" pitchFamily="82" charset="0"/>
            </a:endParaRPr>
          </a:p>
        </p:txBody>
      </p:sp>
      <p:pic>
        <p:nvPicPr>
          <p:cNvPr id="1026" name="Picture 2" descr="control, digital, house, network, smart home, smartphone and home, technology ">
            <a:extLst>
              <a:ext uri="{FF2B5EF4-FFF2-40B4-BE49-F238E27FC236}">
                <a16:creationId xmlns:a16="http://schemas.microsoft.com/office/drawing/2014/main" id="{60BBB5C3-34DB-4549-82BC-EC743F00CDE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547446" y="515815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F8850D1-F768-4870-8D63-A320CD09E3BF}"/>
              </a:ext>
            </a:extLst>
          </p:cNvPr>
          <p:cNvPicPr>
            <a:picLocks noChangeAspect="1"/>
          </p:cNvPicPr>
          <p:nvPr/>
        </p:nvPicPr>
        <p:blipFill>
          <a:blip r:embed="rId4">
            <a:duotone>
              <a:prstClr val="black"/>
              <a:schemeClr val="accent1">
                <a:tint val="45000"/>
                <a:satMod val="400000"/>
              </a:schemeClr>
            </a:duotone>
          </a:blip>
          <a:stretch>
            <a:fillRect/>
          </a:stretch>
        </p:blipFill>
        <p:spPr>
          <a:xfrm>
            <a:off x="2975316" y="5251938"/>
            <a:ext cx="609600" cy="609600"/>
          </a:xfrm>
          <a:prstGeom prst="rect">
            <a:avLst/>
          </a:prstGeom>
        </p:spPr>
      </p:pic>
      <p:pic>
        <p:nvPicPr>
          <p:cNvPr id="24" name="Picture 23">
            <a:extLst>
              <a:ext uri="{FF2B5EF4-FFF2-40B4-BE49-F238E27FC236}">
                <a16:creationId xmlns:a16="http://schemas.microsoft.com/office/drawing/2014/main" id="{5A54286C-E96E-4FC3-BB2D-A32C8C29AC1C}"/>
              </a:ext>
            </a:extLst>
          </p:cNvPr>
          <p:cNvPicPr>
            <a:picLocks noChangeAspect="1"/>
          </p:cNvPicPr>
          <p:nvPr/>
        </p:nvPicPr>
        <p:blipFill>
          <a:blip r:embed="rId5">
            <a:duotone>
              <a:prstClr val="black"/>
              <a:schemeClr val="accent1">
                <a:tint val="45000"/>
                <a:satMod val="400000"/>
              </a:schemeClr>
            </a:duotone>
          </a:blip>
          <a:stretch>
            <a:fillRect/>
          </a:stretch>
        </p:blipFill>
        <p:spPr>
          <a:xfrm>
            <a:off x="4297680" y="5193411"/>
            <a:ext cx="609600" cy="609600"/>
          </a:xfrm>
          <a:prstGeom prst="rect">
            <a:avLst/>
          </a:prstGeom>
        </p:spPr>
      </p:pic>
      <p:sp>
        <p:nvSpPr>
          <p:cNvPr id="2" name="Date Placeholder 1">
            <a:extLst>
              <a:ext uri="{FF2B5EF4-FFF2-40B4-BE49-F238E27FC236}">
                <a16:creationId xmlns:a16="http://schemas.microsoft.com/office/drawing/2014/main" id="{D96C5DCD-1B2F-4243-AD7A-A488C43EBA52}"/>
              </a:ext>
            </a:extLst>
          </p:cNvPr>
          <p:cNvSpPr>
            <a:spLocks noGrp="1"/>
          </p:cNvSpPr>
          <p:nvPr>
            <p:ph type="dt" sz="half" idx="10"/>
          </p:nvPr>
        </p:nvSpPr>
        <p:spPr/>
        <p:txBody>
          <a:bodyPr/>
          <a:lstStyle/>
          <a:p>
            <a:fld id="{9FFA45E9-7335-486E-91E6-265FA94B1148}" type="datetime1">
              <a:rPr lang="fr-CA" smtClean="0">
                <a:solidFill>
                  <a:schemeClr val="tx1"/>
                </a:solidFill>
              </a:rPr>
              <a:t>2024-01-05</a:t>
            </a:fld>
            <a:endParaRPr lang="fr-CA" dirty="0">
              <a:solidFill>
                <a:schemeClr val="tx1"/>
              </a:solidFill>
            </a:endParaRPr>
          </a:p>
        </p:txBody>
      </p:sp>
      <p:sp>
        <p:nvSpPr>
          <p:cNvPr id="5" name="Footer Placeholder 4">
            <a:extLst>
              <a:ext uri="{FF2B5EF4-FFF2-40B4-BE49-F238E27FC236}">
                <a16:creationId xmlns:a16="http://schemas.microsoft.com/office/drawing/2014/main" id="{FBCC3814-CF59-46FA-979D-A68403D4540B}"/>
              </a:ext>
            </a:extLst>
          </p:cNvPr>
          <p:cNvSpPr>
            <a:spLocks noGrp="1"/>
          </p:cNvSpPr>
          <p:nvPr>
            <p:ph type="ftr" sz="quarter" idx="11"/>
          </p:nvPr>
        </p:nvSpPr>
        <p:spPr/>
        <p:txBody>
          <a:bodyPr/>
          <a:lstStyle/>
          <a:p>
            <a:r>
              <a:rPr lang="fr-CA">
                <a:solidFill>
                  <a:schemeClr val="tx1"/>
                </a:solidFill>
              </a:rPr>
              <a:t>Group 22 </a:t>
            </a:r>
            <a:endParaRPr lang="fr-CA" dirty="0">
              <a:solidFill>
                <a:schemeClr val="tx1"/>
              </a:solidFill>
            </a:endParaRPr>
          </a:p>
        </p:txBody>
      </p:sp>
      <p:sp>
        <p:nvSpPr>
          <p:cNvPr id="11" name="Slide Number Placeholder 10">
            <a:extLst>
              <a:ext uri="{FF2B5EF4-FFF2-40B4-BE49-F238E27FC236}">
                <a16:creationId xmlns:a16="http://schemas.microsoft.com/office/drawing/2014/main" id="{57074BE7-6B8F-4780-B74D-87A9F37C9417}"/>
              </a:ext>
            </a:extLst>
          </p:cNvPr>
          <p:cNvSpPr>
            <a:spLocks noGrp="1"/>
          </p:cNvSpPr>
          <p:nvPr>
            <p:ph type="sldNum" sz="quarter" idx="12"/>
          </p:nvPr>
        </p:nvSpPr>
        <p:spPr/>
        <p:txBody>
          <a:bodyPr/>
          <a:lstStyle/>
          <a:p>
            <a:fld id="{7E67FF1A-E00A-4A47-AB7E-0EC83A67984E}" type="slidenum">
              <a:rPr lang="fr-CA" smtClean="0">
                <a:solidFill>
                  <a:schemeClr val="tx1"/>
                </a:solidFill>
              </a:rPr>
              <a:t>14</a:t>
            </a:fld>
            <a:endParaRPr lang="fr-CA" dirty="0">
              <a:solidFill>
                <a:schemeClr val="tx1"/>
              </a:solidFill>
            </a:endParaRPr>
          </a:p>
        </p:txBody>
      </p:sp>
    </p:spTree>
    <p:extLst>
      <p:ext uri="{BB962C8B-B14F-4D97-AF65-F5344CB8AC3E}">
        <p14:creationId xmlns:p14="http://schemas.microsoft.com/office/powerpoint/2010/main" val="1423653254"/>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80">
                                          <p:stCondLst>
                                            <p:cond delay="0"/>
                                          </p:stCondLst>
                                        </p:cTn>
                                        <p:tgtEl>
                                          <p:spTgt spid="22"/>
                                        </p:tgtEl>
                                      </p:cBhvr>
                                    </p:animEffect>
                                    <p:anim calcmode="lin" valueType="num">
                                      <p:cBhvr>
                                        <p:cTn id="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
                                        </p:tgtEl>
                                      </p:cBhvr>
                                      <p:to x="100000" y="60000"/>
                                    </p:animScale>
                                    <p:animScale>
                                      <p:cBhvr>
                                        <p:cTn id="14" dur="166" decel="50000">
                                          <p:stCondLst>
                                            <p:cond delay="676"/>
                                          </p:stCondLst>
                                        </p:cTn>
                                        <p:tgtEl>
                                          <p:spTgt spid="22"/>
                                        </p:tgtEl>
                                      </p:cBhvr>
                                      <p:to x="100000" y="100000"/>
                                    </p:animScale>
                                    <p:animScale>
                                      <p:cBhvr>
                                        <p:cTn id="15" dur="26">
                                          <p:stCondLst>
                                            <p:cond delay="1312"/>
                                          </p:stCondLst>
                                        </p:cTn>
                                        <p:tgtEl>
                                          <p:spTgt spid="22"/>
                                        </p:tgtEl>
                                      </p:cBhvr>
                                      <p:to x="100000" y="80000"/>
                                    </p:animScale>
                                    <p:animScale>
                                      <p:cBhvr>
                                        <p:cTn id="16" dur="166" decel="50000">
                                          <p:stCondLst>
                                            <p:cond delay="1338"/>
                                          </p:stCondLst>
                                        </p:cTn>
                                        <p:tgtEl>
                                          <p:spTgt spid="22"/>
                                        </p:tgtEl>
                                      </p:cBhvr>
                                      <p:to x="100000" y="100000"/>
                                    </p:animScale>
                                    <p:animScale>
                                      <p:cBhvr>
                                        <p:cTn id="17" dur="26">
                                          <p:stCondLst>
                                            <p:cond delay="1642"/>
                                          </p:stCondLst>
                                        </p:cTn>
                                        <p:tgtEl>
                                          <p:spTgt spid="22"/>
                                        </p:tgtEl>
                                      </p:cBhvr>
                                      <p:to x="100000" y="90000"/>
                                    </p:animScale>
                                    <p:animScale>
                                      <p:cBhvr>
                                        <p:cTn id="18" dur="166" decel="50000">
                                          <p:stCondLst>
                                            <p:cond delay="1668"/>
                                          </p:stCondLst>
                                        </p:cTn>
                                        <p:tgtEl>
                                          <p:spTgt spid="22"/>
                                        </p:tgtEl>
                                      </p:cBhvr>
                                      <p:to x="100000" y="100000"/>
                                    </p:animScale>
                                    <p:animScale>
                                      <p:cBhvr>
                                        <p:cTn id="19" dur="26">
                                          <p:stCondLst>
                                            <p:cond delay="1808"/>
                                          </p:stCondLst>
                                        </p:cTn>
                                        <p:tgtEl>
                                          <p:spTgt spid="22"/>
                                        </p:tgtEl>
                                      </p:cBhvr>
                                      <p:to x="100000" y="95000"/>
                                    </p:animScale>
                                    <p:animScale>
                                      <p:cBhvr>
                                        <p:cTn id="20" dur="166" decel="50000">
                                          <p:stCondLst>
                                            <p:cond delay="1834"/>
                                          </p:stCondLst>
                                        </p:cTn>
                                        <p:tgtEl>
                                          <p:spTgt spid="22"/>
                                        </p:tgtEl>
                                      </p:cBhvr>
                                      <p:to x="100000" y="100000"/>
                                    </p:animScale>
                                  </p:childTnLst>
                                </p:cTn>
                              </p:par>
                              <p:par>
                                <p:cTn id="21" presetID="3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1000" fill="hold"/>
                                        <p:tgtEl>
                                          <p:spTgt spid="1026"/>
                                        </p:tgtEl>
                                        <p:attrNameLst>
                                          <p:attrName>ppt_w</p:attrName>
                                        </p:attrNameLst>
                                      </p:cBhvr>
                                      <p:tavLst>
                                        <p:tav tm="0">
                                          <p:val>
                                            <p:fltVal val="0"/>
                                          </p:val>
                                        </p:tav>
                                        <p:tav tm="100000">
                                          <p:val>
                                            <p:strVal val="#ppt_w"/>
                                          </p:val>
                                        </p:tav>
                                      </p:tavLst>
                                    </p:anim>
                                    <p:anim calcmode="lin" valueType="num">
                                      <p:cBhvr>
                                        <p:cTn id="24" dur="1000" fill="hold"/>
                                        <p:tgtEl>
                                          <p:spTgt spid="1026"/>
                                        </p:tgtEl>
                                        <p:attrNameLst>
                                          <p:attrName>ppt_h</p:attrName>
                                        </p:attrNameLst>
                                      </p:cBhvr>
                                      <p:tavLst>
                                        <p:tav tm="0">
                                          <p:val>
                                            <p:fltVal val="0"/>
                                          </p:val>
                                        </p:tav>
                                        <p:tav tm="100000">
                                          <p:val>
                                            <p:strVal val="#ppt_h"/>
                                          </p:val>
                                        </p:tav>
                                      </p:tavLst>
                                    </p:anim>
                                    <p:anim calcmode="lin" valueType="num">
                                      <p:cBhvr>
                                        <p:cTn id="25" dur="1000" fill="hold"/>
                                        <p:tgtEl>
                                          <p:spTgt spid="1026"/>
                                        </p:tgtEl>
                                        <p:attrNameLst>
                                          <p:attrName>style.rotation</p:attrName>
                                        </p:attrNameLst>
                                      </p:cBhvr>
                                      <p:tavLst>
                                        <p:tav tm="0">
                                          <p:val>
                                            <p:fltVal val="90"/>
                                          </p:val>
                                        </p:tav>
                                        <p:tav tm="100000">
                                          <p:val>
                                            <p:fltVal val="0"/>
                                          </p:val>
                                        </p:tav>
                                      </p:tavLst>
                                    </p:anim>
                                    <p:animEffect transition="in" filter="fade">
                                      <p:cBhvr>
                                        <p:cTn id="26" dur="1000"/>
                                        <p:tgtEl>
                                          <p:spTgt spid="1026"/>
                                        </p:tgtEl>
                                      </p:cBhvr>
                                    </p:animEffect>
                                  </p:childTnLst>
                                </p:cTn>
                              </p:par>
                              <p:par>
                                <p:cTn id="27" presetID="3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1000" fill="hold"/>
                                        <p:tgtEl>
                                          <p:spTgt spid="23"/>
                                        </p:tgtEl>
                                        <p:attrNameLst>
                                          <p:attrName>ppt_w</p:attrName>
                                        </p:attrNameLst>
                                      </p:cBhvr>
                                      <p:tavLst>
                                        <p:tav tm="0">
                                          <p:val>
                                            <p:fltVal val="0"/>
                                          </p:val>
                                        </p:tav>
                                        <p:tav tm="100000">
                                          <p:val>
                                            <p:strVal val="#ppt_w"/>
                                          </p:val>
                                        </p:tav>
                                      </p:tavLst>
                                    </p:anim>
                                    <p:anim calcmode="lin" valueType="num">
                                      <p:cBhvr>
                                        <p:cTn id="30" dur="1000" fill="hold"/>
                                        <p:tgtEl>
                                          <p:spTgt spid="23"/>
                                        </p:tgtEl>
                                        <p:attrNameLst>
                                          <p:attrName>ppt_h</p:attrName>
                                        </p:attrNameLst>
                                      </p:cBhvr>
                                      <p:tavLst>
                                        <p:tav tm="0">
                                          <p:val>
                                            <p:fltVal val="0"/>
                                          </p:val>
                                        </p:tav>
                                        <p:tav tm="100000">
                                          <p:val>
                                            <p:strVal val="#ppt_h"/>
                                          </p:val>
                                        </p:tav>
                                      </p:tavLst>
                                    </p:anim>
                                    <p:anim calcmode="lin" valueType="num">
                                      <p:cBhvr>
                                        <p:cTn id="31" dur="1000" fill="hold"/>
                                        <p:tgtEl>
                                          <p:spTgt spid="23"/>
                                        </p:tgtEl>
                                        <p:attrNameLst>
                                          <p:attrName>style.rotation</p:attrName>
                                        </p:attrNameLst>
                                      </p:cBhvr>
                                      <p:tavLst>
                                        <p:tav tm="0">
                                          <p:val>
                                            <p:fltVal val="90"/>
                                          </p:val>
                                        </p:tav>
                                        <p:tav tm="100000">
                                          <p:val>
                                            <p:fltVal val="0"/>
                                          </p:val>
                                        </p:tav>
                                      </p:tavLst>
                                    </p:anim>
                                    <p:animEffect transition="in" filter="fade">
                                      <p:cBhvr>
                                        <p:cTn id="32" dur="1000"/>
                                        <p:tgtEl>
                                          <p:spTgt spid="23"/>
                                        </p:tgtEl>
                                      </p:cBhvr>
                                    </p:animEffect>
                                  </p:childTnLst>
                                </p:cTn>
                              </p:par>
                              <p:par>
                                <p:cTn id="33" presetID="3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fltVal val="0"/>
                                          </p:val>
                                        </p:tav>
                                        <p:tav tm="100000">
                                          <p:val>
                                            <p:strVal val="#ppt_w"/>
                                          </p:val>
                                        </p:tav>
                                      </p:tavLst>
                                    </p:anim>
                                    <p:anim calcmode="lin" valueType="num">
                                      <p:cBhvr>
                                        <p:cTn id="36" dur="1000" fill="hold"/>
                                        <p:tgtEl>
                                          <p:spTgt spid="24"/>
                                        </p:tgtEl>
                                        <p:attrNameLst>
                                          <p:attrName>ppt_h</p:attrName>
                                        </p:attrNameLst>
                                      </p:cBhvr>
                                      <p:tavLst>
                                        <p:tav tm="0">
                                          <p:val>
                                            <p:fltVal val="0"/>
                                          </p:val>
                                        </p:tav>
                                        <p:tav tm="100000">
                                          <p:val>
                                            <p:strVal val="#ppt_h"/>
                                          </p:val>
                                        </p:tav>
                                      </p:tavLst>
                                    </p:anim>
                                    <p:anim calcmode="lin" valueType="num">
                                      <p:cBhvr>
                                        <p:cTn id="37" dur="1000" fill="hold"/>
                                        <p:tgtEl>
                                          <p:spTgt spid="24"/>
                                        </p:tgtEl>
                                        <p:attrNameLst>
                                          <p:attrName>style.rotation</p:attrName>
                                        </p:attrNameLst>
                                      </p:cBhvr>
                                      <p:tavLst>
                                        <p:tav tm="0">
                                          <p:val>
                                            <p:fltVal val="90"/>
                                          </p:val>
                                        </p:tav>
                                        <p:tav tm="100000">
                                          <p:val>
                                            <p:fltVal val="0"/>
                                          </p:val>
                                        </p:tav>
                                      </p:tavLst>
                                    </p:anim>
                                    <p:animEffect transition="in" filter="fade">
                                      <p:cBhvr>
                                        <p:cTn id="38" dur="1000"/>
                                        <p:tgtEl>
                                          <p:spTgt spid="24"/>
                                        </p:tgtEl>
                                      </p:cBhvr>
                                    </p:animEffect>
                                  </p:childTnLst>
                                </p:cTn>
                              </p:par>
                            </p:childTnLst>
                          </p:cTn>
                        </p:par>
                        <p:par>
                          <p:cTn id="39" fill="hold">
                            <p:stCondLst>
                              <p:cond delay="2000"/>
                            </p:stCondLst>
                            <p:childTnLst>
                              <p:par>
                                <p:cTn id="40" presetID="6" presetClass="entr" presetSubtype="16"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circle(in)">
                                      <p:cBhvr>
                                        <p:cTn id="42" dur="2000"/>
                                        <p:tgtEl>
                                          <p:spTgt spid="21"/>
                                        </p:tgtEl>
                                      </p:cBhvr>
                                    </p:animEffect>
                                  </p:childTnLst>
                                </p:cTn>
                              </p:par>
                            </p:childTnLst>
                          </p:cTn>
                        </p:par>
                        <p:par>
                          <p:cTn id="43" fill="hold">
                            <p:stCondLst>
                              <p:cond delay="4000"/>
                            </p:stCondLst>
                            <p:childTnLst>
                              <p:par>
                                <p:cTn id="44" presetID="6" presetClass="entr" presetSubtype="16"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circle(in)">
                                      <p:cBhvr>
                                        <p:cTn id="46"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E7F8AF-F6B6-47E1-BBA6-D10D420BEDC3}"/>
              </a:ext>
            </a:extLst>
          </p:cNvPr>
          <p:cNvSpPr txBox="1"/>
          <p:nvPr/>
        </p:nvSpPr>
        <p:spPr>
          <a:xfrm>
            <a:off x="337624" y="2505670"/>
            <a:ext cx="10625797" cy="923330"/>
          </a:xfrm>
          <a:prstGeom prst="rect">
            <a:avLst/>
          </a:prstGeom>
          <a:noFill/>
        </p:spPr>
        <p:txBody>
          <a:bodyPr wrap="square" rtlCol="0">
            <a:spAutoFit/>
          </a:bodyPr>
          <a:lstStyle/>
          <a:p>
            <a:pPr algn="ctr"/>
            <a:r>
              <a:rPr lang="en-GB" sz="5400" dirty="0">
                <a:solidFill>
                  <a:schemeClr val="bg1"/>
                </a:solidFill>
                <a:latin typeface="Segoe Print" panose="02000600000000000000" pitchFamily="2" charset="0"/>
              </a:rPr>
              <a:t>Thank</a:t>
            </a:r>
            <a:r>
              <a:rPr lang="fr-FR" sz="5400" dirty="0">
                <a:solidFill>
                  <a:schemeClr val="bg1"/>
                </a:solidFill>
                <a:latin typeface="Segoe Print" panose="02000600000000000000" pitchFamily="2" charset="0"/>
              </a:rPr>
              <a:t> </a:t>
            </a:r>
            <a:r>
              <a:rPr lang="en-GB" sz="5400" dirty="0">
                <a:solidFill>
                  <a:schemeClr val="bg1"/>
                </a:solidFill>
                <a:latin typeface="Segoe Print" panose="02000600000000000000" pitchFamily="2" charset="0"/>
              </a:rPr>
              <a:t>you for your attention</a:t>
            </a:r>
            <a:endParaRPr lang="en-GB" sz="5400" dirty="0">
              <a:latin typeface="Segoe Print" panose="02000600000000000000" pitchFamily="2" charset="0"/>
            </a:endParaRPr>
          </a:p>
        </p:txBody>
      </p:sp>
      <p:pic>
        <p:nvPicPr>
          <p:cNvPr id="7" name="Image 12" descr="Hand-Chalk.png">
            <a:extLst>
              <a:ext uri="{FF2B5EF4-FFF2-40B4-BE49-F238E27FC236}">
                <a16:creationId xmlns:a16="http://schemas.microsoft.com/office/drawing/2014/main" id="{F86733E6-0727-4269-A0D7-92FC2A7E6CC0}"/>
              </a:ext>
            </a:extLst>
          </p:cNvPr>
          <p:cNvPicPr>
            <a:picLocks noChangeAspect="1"/>
          </p:cNvPicPr>
          <p:nvPr/>
        </p:nvPicPr>
        <p:blipFill>
          <a:blip r:embed="rId3"/>
          <a:stretch>
            <a:fillRect/>
          </a:stretch>
        </p:blipFill>
        <p:spPr>
          <a:xfrm>
            <a:off x="1341119" y="4262511"/>
            <a:ext cx="1767840" cy="2257865"/>
          </a:xfrm>
          <a:prstGeom prst="rect">
            <a:avLst/>
          </a:prstGeom>
        </p:spPr>
      </p:pic>
      <p:sp>
        <p:nvSpPr>
          <p:cNvPr id="2" name="Date Placeholder 1">
            <a:extLst>
              <a:ext uri="{FF2B5EF4-FFF2-40B4-BE49-F238E27FC236}">
                <a16:creationId xmlns:a16="http://schemas.microsoft.com/office/drawing/2014/main" id="{4386DA11-7FC4-41AB-A80C-E92CB23FB92D}"/>
              </a:ext>
            </a:extLst>
          </p:cNvPr>
          <p:cNvSpPr>
            <a:spLocks noGrp="1"/>
          </p:cNvSpPr>
          <p:nvPr>
            <p:ph type="dt" sz="half" idx="10"/>
          </p:nvPr>
        </p:nvSpPr>
        <p:spPr/>
        <p:txBody>
          <a:bodyPr/>
          <a:lstStyle/>
          <a:p>
            <a:fld id="{27663323-6249-4D34-88A6-F6CBEDB14E0A}" type="datetime1">
              <a:rPr lang="fr-CA" smtClean="0">
                <a:solidFill>
                  <a:schemeClr val="tx1"/>
                </a:solidFill>
              </a:rPr>
              <a:t>2024-01-05</a:t>
            </a:fld>
            <a:endParaRPr lang="fr-CA" dirty="0">
              <a:solidFill>
                <a:schemeClr val="tx1"/>
              </a:solidFill>
            </a:endParaRPr>
          </a:p>
        </p:txBody>
      </p:sp>
      <p:sp>
        <p:nvSpPr>
          <p:cNvPr id="4" name="Footer Placeholder 3">
            <a:extLst>
              <a:ext uri="{FF2B5EF4-FFF2-40B4-BE49-F238E27FC236}">
                <a16:creationId xmlns:a16="http://schemas.microsoft.com/office/drawing/2014/main" id="{AAC6FF48-DEC8-465A-B4D9-215D58239BC3}"/>
              </a:ext>
            </a:extLst>
          </p:cNvPr>
          <p:cNvSpPr>
            <a:spLocks noGrp="1"/>
          </p:cNvSpPr>
          <p:nvPr>
            <p:ph type="ftr" sz="quarter" idx="11"/>
          </p:nvPr>
        </p:nvSpPr>
        <p:spPr/>
        <p:txBody>
          <a:bodyPr/>
          <a:lstStyle/>
          <a:p>
            <a:r>
              <a:rPr lang="fr-CA">
                <a:solidFill>
                  <a:schemeClr val="tx1"/>
                </a:solidFill>
              </a:rPr>
              <a:t>Group 22 </a:t>
            </a:r>
            <a:endParaRPr lang="fr-CA" dirty="0">
              <a:solidFill>
                <a:schemeClr val="tx1"/>
              </a:solidFill>
            </a:endParaRPr>
          </a:p>
        </p:txBody>
      </p:sp>
      <p:sp>
        <p:nvSpPr>
          <p:cNvPr id="5" name="Slide Number Placeholder 4">
            <a:extLst>
              <a:ext uri="{FF2B5EF4-FFF2-40B4-BE49-F238E27FC236}">
                <a16:creationId xmlns:a16="http://schemas.microsoft.com/office/drawing/2014/main" id="{A1FE636C-BD1D-4B2E-A179-037BFE47A498}"/>
              </a:ext>
            </a:extLst>
          </p:cNvPr>
          <p:cNvSpPr>
            <a:spLocks noGrp="1"/>
          </p:cNvSpPr>
          <p:nvPr>
            <p:ph type="sldNum" sz="quarter" idx="12"/>
          </p:nvPr>
        </p:nvSpPr>
        <p:spPr/>
        <p:txBody>
          <a:bodyPr/>
          <a:lstStyle/>
          <a:p>
            <a:fld id="{7E67FF1A-E00A-4A47-AB7E-0EC83A67984E}" type="slidenum">
              <a:rPr lang="fr-CA" smtClean="0">
                <a:solidFill>
                  <a:schemeClr val="tx1"/>
                </a:solidFill>
              </a:rPr>
              <a:t>15</a:t>
            </a:fld>
            <a:endParaRPr lang="fr-CA" dirty="0">
              <a:solidFill>
                <a:schemeClr val="tx1"/>
              </a:solidFill>
            </a:endParaRPr>
          </a:p>
        </p:txBody>
      </p:sp>
    </p:spTree>
    <p:extLst>
      <p:ext uri="{BB962C8B-B14F-4D97-AF65-F5344CB8AC3E}">
        <p14:creationId xmlns:p14="http://schemas.microsoft.com/office/powerpoint/2010/main" val="4195124240"/>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0"/>
                                        <p:tgtEl>
                                          <p:spTgt spid="3">
                                            <p:txEl>
                                              <p:pRg st="0" end="0"/>
                                            </p:txEl>
                                          </p:spTgt>
                                        </p:tgtEl>
                                      </p:cBhvr>
                                    </p:animEffect>
                                  </p:childTnLst>
                                </p:cTn>
                              </p:par>
                              <p:par>
                                <p:cTn id="8" presetID="0" presetClass="path" presetSubtype="0" accel="50000" decel="50000" fill="hold" nodeType="withEffect">
                                  <p:stCondLst>
                                    <p:cond delay="0"/>
                                  </p:stCondLst>
                                  <p:childTnLst>
                                    <p:animMotion origin="layout" path="M -0.06367 -0.23356 L -0.06367 -0.23333 C -0.05312 -0.22639 -0.05443 -0.22454 -0.04179 -0.2294 C -0.04049 -0.23009 -0.03958 -0.23264 -0.03841 -0.23356 C -0.03685 -0.23472 -0.03528 -0.23495 -0.03372 -0.23565 C -0.03255 -0.23611 -0.03034 -0.23773 -0.03034 -0.2375 L -0.04648 -0.23773 C -0.04687 -0.22616 -0.047 -0.21435 -0.04752 -0.20278 C -0.04844 -0.18634 -0.05234 -0.19977 -0.04752 -0.17199 C -0.04713 -0.16967 -0.04531 -0.16921 -0.04414 -0.16782 C -0.04062 -0.16921 -0.03685 -0.16921 -0.03372 -0.17199 C -0.03125 -0.17407 -0.02799 -0.18217 -0.02799 -0.18194 C -0.02721 -0.18565 -0.02591 -0.18889 -0.02565 -0.19259 C -0.02344 -0.23287 -0.02552 -0.29259 -0.02331 -0.19467 C -0.02291 -0.19722 -0.02304 -0.20046 -0.02213 -0.20278 C -0.02096 -0.20625 -0.01719 -0.20787 -0.01523 -0.20903 C -0.01406 -0.20833 -0.01289 -0.20787 -0.01185 -0.20694 C -0.00859 -0.20393 -0.00742 -0.20116 -0.00495 -0.19653 C -0.00456 -0.19467 -0.00456 -0.19213 -0.00377 -0.19051 C -0.00286 -0.18866 -0.0013 -0.18796 -0.00026 -0.18634 C 0.00443 -0.17963 -0.00078 -0.18356 0.00664 -0.18032 C 0.00781 -0.18148 0.00938 -0.18217 0.01016 -0.18426 C 0.01107 -0.18727 0.01081 -0.1912 0.01133 -0.19467 C 0.01159 -0.19722 0.01211 -0.2 0.01237 -0.20278 C 0.01289 -0.20625 0.01237 -0.21042 0.01354 -0.21296 C 0.01459 -0.21528 0.01667 -0.21435 0.01823 -0.21505 C 0.0194 -0.21643 0.02031 -0.21875 0.02162 -0.21921 C 0.02878 -0.2213 0.02617 -0.1963 0.0263 -0.19467 C 0.02591 -0.18773 0.02643 -0.18055 0.02513 -0.17407 C 0.02474 -0.17199 0.02292 -0.17176 0.02162 -0.17199 C 0.01693 -0.17315 0.00781 -0.17824 0.00781 -0.17801 C 0.01198 -0.17963 0.01641 -0.18032 0.02044 -0.18217 C 0.02214 -0.1831 0.02344 -0.18634 0.02513 -0.18634 C 0.02617 -0.18634 0.02669 -0.18356 0.02748 -0.18217 C 0.0293 -0.1625 0.0263 -0.1706 0.03203 -0.17407 C 0.03425 -0.17546 0.03659 -0.17546 0.03893 -0.17616 C 0.04206 -0.19282 0.03789 -0.17407 0.04128 -0.17407 C 0.04323 -0.17407 0.04362 -0.17963 0.04479 -0.18217 C 0.04584 -0.18842 0.04571 -0.18935 0.04818 -0.19467 C 0.04922 -0.19676 0.05013 -0.19954 0.05169 -0.20069 C 0.05378 -0.20231 0.05625 -0.20208 0.0586 -0.20278 C 0.06198 -0.20139 0.06706 -0.20393 0.06901 -0.19861 C 0.08307 -0.15856 0.05834 -0.17592 0.07826 -0.16597 C 0.09271 -0.18148 0.08281 -0.1669 0.08516 -0.22546 C 0.08516 -0.22755 0.08594 -0.2294 0.08633 -0.23148 C 0.08711 -0.23704 0.08854 -0.24792 0.08854 -0.24768 C 0.08841 -0.2456 0.08828 -0.2213 0.08633 -0.21296 C 0.08568 -0.21088 0.08477 -0.20903 0.08399 -0.20694 C 0.0836 -0.20417 0.08334 -0.20139 0.08281 -0.19861 C 0.08073 -0.18912 0.07826 -0.18912 0.08399 -0.19259 C 0.08594 -0.20324 0.08373 -0.19467 0.08854 -0.20486 C 0.09584 -0.22037 0.08646 -0.20324 0.09323 -0.21505 C 0.09362 -0.21227 0.0944 -0.20972 0.0944 -0.20694 C 0.0944 -0.2 0.09141 -0.19815 0.08854 -0.19467 C 0.0875 -0.19305 0.08633 -0.19143 0.08516 -0.19051 C 0.0836 -0.18935 0.07891 -0.18842 0.08047 -0.18842 C 0.08242 -0.18842 0.08438 -0.18981 0.08633 -0.19051 C 0.08815 -0.18981 0.09037 -0.19028 0.09206 -0.18842 C 0.0931 -0.18727 0.09245 -0.18403 0.09323 -0.18217 C 0.09584 -0.17662 0.09779 -0.17616 0.1013 -0.17407 C 0.10794 -0.16227 0.10287 -0.16921 0.12201 -0.17407 C 0.12552 -0.175 0.12904 -0.17662 0.13242 -0.17824 L 0.13594 -0.18426 C 0.13633 -0.18032 0.13555 -0.17523 0.13685 -0.17199 C 0.13776 -0.17037 0.13932 -0.17338 0.1405 -0.17407 C 0.15117 -0.18125 0.14115 -0.17546 0.1543 -0.18217 C 0.15586 -0.18426 0.15847 -0.18518 0.15899 -0.18842 C 0.15977 -0.19444 0.16029 -0.21134 0.15781 -0.20694 C 0.15482 -0.20162 0.15703 -0.1919 0.15664 -0.18426 C 0.15573 -0.16319 0.15742 -0.16018 0.15326 -0.14537 C 0.15261 -0.14305 0.15182 -0.14097 0.15091 -0.13912 C 0.14948 -0.1368 0.14779 -0.13518 0.14623 -0.1331 C 0.13646 -0.13449 0.13451 -0.1294 0.13008 -0.13912 C 0.1293 -0.1412 0.12852 -0.14329 0.12787 -0.14537 C 0.12852 -0.14745 0.12904 -0.15 0.13008 -0.15139 C 0.13685 -0.1618 0.13386 -0.15486 0.13932 -0.15972 C 0.14831 -0.16759 0.13763 -0.16065 0.14623 -0.16597 C 0.14701 -0.16713 0.14766 -0.16921 0.14857 -0.16991 C 0.15 -0.1713 0.15169 -0.1713 0.15326 -0.17199 C 0.15443 -0.17268 0.15547 -0.17338 0.15664 -0.17407 C 0.15742 -0.17546 0.15834 -0.17662 0.15899 -0.17824 C 0.1599 -0.18079 0.16042 -0.1838 0.16133 -0.18634 C 0.16341 -0.19282 0.16901 -0.20532 0.17162 -0.20694 C 0.18008 -0.2118 0.17617 -0.20995 0.18321 -0.21296 C 0.1836 -0.21111 0.18438 -0.20903 0.18438 -0.20694 C 0.18438 -0.19051 0.18581 -0.18241 0.18086 -0.17199 C 0.17943 -0.16898 0.17787 -0.16643 0.1763 -0.16389 C 0.17357 -0.16458 0.17071 -0.16412 0.16823 -0.16597 C 0.16667 -0.1669 0.16446 -0.16921 0.16472 -0.17199 C 0.16472 -0.17222 0.17487 -0.21018 0.17748 -0.21296 L 0.18086 -0.21713 C 0.18959 -0.20555 0.18268 -0.21759 0.18776 -0.19259 C 0.18815 -0.19074 0.18946 -0.18981 0.19011 -0.18842 C 0.19141 -0.18588 0.19219 -0.18264 0.19362 -0.18032 C 0.19505 -0.17778 0.19974 -0.17222 0.20169 -0.16991 C 0.20248 -0.17338 0.20391 -0.17662 0.20391 -0.18032 C 0.20417 -0.18981 0.20287 -0.21852 0.20287 -0.20903 C 0.20287 -0.19653 0.20365 -0.18426 0.20391 -0.17199 C 0.20547 -0.17268 0.20716 -0.17268 0.2086 -0.17407 C 0.21003 -0.17546 0.21094 -0.17801 0.21198 -0.18032 C 0.21511 -0.1868 0.21498 -0.18981 0.21667 -0.19861 L 0.2155 -0.19259 C 0.21589 -0.18495 0.21459 -0.17662 0.21667 -0.16991 C 0.21784 -0.1662 0.2211 -0.16597 0.22357 -0.16597 C 0.22969 -0.16528 0.23594 -0.16713 0.24206 -0.16782 C 0.24323 -0.16921 0.24414 -0.1713 0.24544 -0.17199 C 0.24883 -0.17407 0.25443 -0.17037 0.25586 -0.17616 C 0.25899 -0.18796 0.25612 -0.20208 0.25703 -0.21505 C 0.25729 -0.21805 0.2586 -0.2206 0.25938 -0.22338 C 0.26133 -0.24051 0.25925 -0.22685 0.26276 -0.24167 C 0.26328 -0.24375 0.26328 -0.24606 0.26393 -0.24792 C 0.26511 -0.25116 0.26823 -0.25417 0.26979 -0.25602 C 0.26966 -0.25555 0.26979 -0.23611 0.26628 -0.23356 C 0.26263 -0.23079 0.2586 -0.23079 0.25469 -0.2294 C 0.25508 -0.22477 0.25417 -0.21875 0.25586 -0.21505 C 0.25716 -0.21227 0.26328 -0.22037 0.26393 -0.2213 C 0.26784 -0.21898 0.26628 -0.21921 0.26862 -0.21921 L 0.26276 -0.20903 C 0.27084 -0.20764 0.27904 -0.20764 0.28711 -0.20486 C 0.28932 -0.20393 0.28086 -0.20671 0.27995 -0.20278 C 0.27839 -0.19305 0.28086 -0.18217 0.28125 -0.17199 C 0.28203 -0.17338 0.28294 -0.17454 0.2836 -0.17616 C 0.28633 -0.18287 0.28711 -0.18866 0.29037 -0.19467 C 0.29193 -0.19699 0.29362 -0.19861 0.29518 -0.20069 C 0.29544 -0.20278 0.29649 -0.20486 0.29623 -0.20694 C 0.2961 -0.2088 0.29505 -0.21088 0.29401 -0.21111 C 0.29037 -0.21157 0.28711 -0.20972 0.2836 -0.20903 C 0.2862 -0.17106 0.28321 -0.20532 0.28594 -0.18634 C 0.28737 -0.17569 0.28594 -0.17616 0.29037 -0.16782 C 0.29297 -0.16319 0.29505 -0.16342 0.29857 -0.1618 C 0.30013 -0.16389 0.30182 -0.16551 0.30326 -0.16782 C 0.31068 -0.18125 0.30703 -0.19005 0.30781 -0.21296 C 0.30821 -0.2 0.30677 -0.18657 0.30899 -0.17407 C 0.30951 -0.17083 0.31237 -0.17755 0.31354 -0.18032 C 0.31511 -0.18333 0.31615 -0.1868 0.31706 -0.19051 C 0.32136 -0.20741 0.31693 -0.19838 0.32279 -0.21296 C 0.32344 -0.21458 0.32409 -0.2162 0.32513 -0.21713 C 0.32656 -0.21852 0.32826 -0.21852 0.32956 -0.21921 L 0.33321 -0.21505 L 0.33203 -0.21505 C 0.33477 -0.21319 0.3418 -0.20995 0.34479 -0.20486 C 0.3461 -0.20231 0.34675 -0.19884 0.34818 -0.19653 C 0.34948 -0.19467 0.35143 -0.19421 0.35287 -0.19259 C 0.35378 -0.19143 0.3543 -0.18981 0.35508 -0.18842 C 0.35742 -0.18912 0.36003 -0.18842 0.36081 -0.19051 C 0.36367 -0.19213 0.36472 -0.1956 0.3655 -0.19861 C 0.36875 -0.20995 0.36927 -0.21528 0.3655 -0.20694 C 0.36459 -0.20486 0.36393 -0.20278 0.36315 -0.20069 C 0.36354 -0.19467 0.36081 -0.18542 0.36432 -0.18217 C 0.36615 -0.17963 0.37995 -0.18449 0.38516 -0.18634 C 0.38555 -0.18912 0.38646 -0.19167 0.38633 -0.19467 C 0.38607 -0.19792 0.38373 -0.20995 0.38177 -0.21505 C 0.38177 -0.21296 0.38177 -0.21111 0.38164 -0.20903 C 0.38125 -0.20625 0.38112 -0.20324 0.38047 -0.20069 C 0.37995 -0.19838 0.37904 -0.19653 0.37826 -0.19467 C 0.37656 -0.18981 0.37656 -0.18495 0.37591 -0.18032 C 0.37552 -0.17824 0.37513 -0.17616 0.37474 -0.17407 C 0.37435 -0.1713 0.37422 -0.16852 0.37357 -0.16597 C 0.37305 -0.16366 0.37136 -0.1618 0.37123 -0.15972 C 0.37084 -0.15694 0.37044 -0.15417 0.37018 -0.15139 C 0.36966 -0.14676 0.37071 -0.14097 0.36901 -0.13704 C 0.36615 -0.1338 0.36081 -0.1331 0.36081 -0.13287 C 0.36081 -0.13449 0.35964 -0.13518 0.35977 -0.13704 C 0.36081 -0.15278 0.36094 -0.15926 0.36901 -0.16597 C 0.37005 -0.1669 0.37123 -0.16713 0.37136 -0.16782 C 0.37357 -0.1706 0.37448 -0.17361 0.37591 -0.17616 C 0.37656 -0.17778 0.37839 -0.17847 0.3793 -0.18032 C 0.38112 -0.18403 0.38177 -0.18842 0.38399 -0.19259 C 0.38477 -0.19467 0.38581 -0.1963 0.38633 -0.19861 C 0.38672 -0.20069 0.38659 -0.20324 0.38698 -0.20486 C 0.38985 -0.20903 0.39219 -0.20856 0.39557 -0.21111 C 0.40287 -0.21805 0.39271 -0.21319 0.40469 -0.21713 C 0.41055 -0.21505 0.4181 -0.21875 0.42201 -0.21111 C 0.42526 -0.20486 0.42188 -0.19444 0.42084 -0.18634 C 0.42071 -0.18449 0.4194 -0.18333 0.41862 -0.18217 C 0.41641 -0.1794 0.41393 -0.17685 0.41172 -0.17407 C 0.41055 -0.17268 0.40938 -0.1706 0.40807 -0.16991 L 0.40313 -0.16782 C 0.40091 -0.16921 0.39649 -0.16736 0.39557 -0.17199 C 0.39219 -0.18449 0.39714 -0.1963 0.4013 -0.20486 C 0.40261 -0.20764 0.40365 -0.21065 0.40586 -0.21296 C 0.40768 -0.21551 0.41446 -0.21991 0.41628 -0.2213 C 0.41667 -0.21921 0.41719 -0.21713 0.41745 -0.21505 C 0.41797 -0.21111 0.41797 -0.20671 0.41862 -0.20278 C 0.41953 -0.19653 0.41953 -0.18889 0.42201 -0.18426 L 0.42435 -0.18032 C 0.43021 -0.1956 0.42331 -0.18079 0.42787 -0.17824 C 0.42982 -0.17708 0.43164 -0.18102 0.4336 -0.18217 C 0.43802 -0.19421 0.43425 -0.18264 0.43711 -0.19467 C 0.44063 -0.20949 0.43841 -0.19583 0.4405 -0.21111 C 0.44128 -0.20903 0.44284 -0.20741 0.44284 -0.20486 C 0.44284 -0.20231 0.44115 -0.20092 0.4405 -0.19861 C 0.43998 -0.19676 0.43972 -0.19467 0.43932 -0.19259 C 0.44011 -0.17778 0.43776 -0.1713 0.44401 -0.16389 C 0.44492 -0.1625 0.44623 -0.1625 0.4474 -0.1618 C 0.44896 -0.16296 0.45625 -0.16643 0.45781 -0.17199 C 0.4586 -0.17454 0.4586 -0.17755 0.45899 -0.18032 C 0.45938 -0.19467 0.45925 -0.20903 0.46016 -0.22338 C 0.46029 -0.22616 0.46133 -0.21782 0.46133 -0.21505 C 0.46133 -0.21227 0.46055 -0.20972 0.46016 -0.20694 C 0.46055 -0.19861 0.45886 -0.18935 0.46133 -0.18217 C 0.46367 -0.17523 0.46693 -0.19606 0.46706 -0.19653 C 0.46771 -0.19884 0.46875 -0.20069 0.4694 -0.20278 C 0.47071 -0.20741 0.46979 -0.21042 0.47279 -0.21296 C 0.47422 -0.21435 0.47591 -0.21435 0.47735 -0.21505 C 0.48229 -0.20231 0.47656 -0.21528 0.48438 -0.20486 C 0.48607 -0.20255 0.48711 -0.19884 0.48893 -0.19653 C 0.49076 -0.19467 0.49284 -0.19375 0.49479 -0.19259 C 0.49805 -0.19028 0.49922 -0.19005 0.50287 -0.18842 C 0.50703 -0.19028 0.50834 -0.18935 0.51094 -0.19653 C 0.51563 -0.20995 0.51016 -0.20509 0.51667 -0.20903 C 0.51992 -0.21458 0.52435 -0.22569 0.53047 -0.21296 C 0.53242 -0.20926 0.52904 -0.20347 0.52826 -0.19861 C 0.52787 -0.19653 0.528 -0.19375 0.52709 -0.19259 C 0.52201 -0.18565 0.51862 -0.18472 0.51315 -0.18217 C 0.52044 -0.18055 0.52435 -0.17847 0.53164 -0.18217 C 0.53268 -0.18287 0.53399 -0.18842 0.53399 -0.18634 C 0.53399 -0.1838 0.53242 -0.18217 0.53164 -0.18032 C 0.53281 -0.17824 0.53373 -0.17546 0.53516 -0.17407 C 0.53893 -0.17037 0.54063 -0.17245 0.5444 -0.17407 C 0.54792 -0.19305 0.54492 -0.17546 0.54662 -0.21921 C 0.54688 -0.22616 0.54779 -0.23287 0.54779 -0.23981 C 0.54779 -0.24514 0.5474 -0.2287 0.54662 -0.22338 C 0.54623 -0.21967 0.54531 -0.21643 0.5444 -0.21296 C 0.54375 -0.21088 0.54063 -0.20694 0.54206 -0.20694 C 0.54375 -0.20694 0.54414 -0.21134 0.54557 -0.21296 C 0.54649 -0.21435 0.54779 -0.21435 0.54896 -0.21505 C 0.55248 -0.21435 0.5569 -0.21736 0.55938 -0.21296 C 0.56472 -0.20347 0.55534 -0.19977 0.55365 -0.19861 C 0.55404 -0.19467 0.55248 -0.1875 0.55469 -0.18634 C 0.57266 -0.17708 0.57175 -0.18217 0.57552 -0.19861 C 0.5763 -0.21157 0.57787 -0.22454 0.57787 -0.23773 C 0.57787 -0.24005 0.57461 -0.21713 0.57435 -0.21505 C 0.58112 -0.20694 0.57748 -0.21319 0.56862 -0.20903 C 0.56732 -0.20833 0.56615 -0.20625 0.56511 -0.20486 C 0.56914 -0.19051 0.56524 -0.20231 0.57201 -0.18842 C 0.57331 -0.18588 0.57435 -0.1831 0.57552 -0.18032 C 0.5763 -0.17824 0.57656 -0.17546 0.57787 -0.17407 C 0.57917 -0.17245 0.58086 -0.17268 0.58242 -0.17199 C 0.59349 -0.19167 0.5793 -0.16829 0.58932 -0.18032 C 0.59076 -0.18194 0.59167 -0.18426 0.59284 -0.18634 C 0.59323 -0.18842 0.5931 -0.19097 0.59401 -0.19259 C 0.59518 -0.19467 0.59727 -0.19467 0.59857 -0.19653 C 0.60078 -0.2 0.60326 -0.20833 0.60443 -0.21296 C 0.60482 -0.21505 0.60677 -0.21921 0.60547 -0.21921 C 0.60326 -0.21921 0.60169 -0.21528 0.59974 -0.21296 C 0.59857 -0.2118 0.5974 -0.21042 0.59623 -0.20903 C 0.59571 -0.20602 0.59401 -0.19722 0.59401 -0.19467 C 0.59401 -0.19236 0.59453 -0.19028 0.59518 -0.18842 C 0.59571 -0.18611 0.59636 -0.1838 0.5974 -0.18217 C 0.59844 -0.18102 0.59974 -0.18102 0.60091 -0.18032 C 0.60508 -0.18102 0.60938 -0.18079 0.61354 -0.18217 C 0.61524 -0.18287 0.6168 -0.18472 0.61823 -0.18634 C 0.61979 -0.18819 0.62149 -0.19005 0.62279 -0.19259 C 0.62357 -0.19421 0.62435 -0.19653 0.62513 -0.19861 C 0.6263 -0.20208 0.62748 -0.20555 0.62865 -0.20903 C 0.62748 -0.19954 0.62604 -0.19236 0.62865 -0.18217 C 0.62878 -0.18032 0.63086 -0.18102 0.63203 -0.18032 C 0.63229 -0.18241 0.63334 -0.19352 0.63438 -0.19653 C 0.6349 -0.19838 0.63594 -0.1993 0.63672 -0.20069 C 0.63711 -0.20278 0.63659 -0.20648 0.63789 -0.20694 C 0.63919 -0.20741 0.64011 -0.20393 0.64128 -0.20278 C 0.6431 -0.20116 0.64518 -0.20023 0.64701 -0.19861 C 0.65495 -0.19167 0.64557 -0.19676 0.65495 -0.19259 C 0.65547 -0.18981 0.65482 -0.18565 0.65625 -0.18426 C 0.66016 -0.18079 0.66354 -0.18889 0.66537 -0.19259 C 0.66745 -0.20278 0.66667 -0.19745 0.66784 -0.21296 C 0.66862 -0.22407 0.6694 -0.23495 0.67018 -0.24583 C 0.67057 -0.25139 0.66992 -0.23472 0.66901 -0.2294 L 0.66784 -0.22338 C 0.66745 -0.21921 0.66537 -0.21435 0.66667 -0.21111 C 0.6681 -0.20764 0.67487 -0.2125 0.67357 -0.20903 C 0.67188 -0.20417 0.66432 -0.20486 0.66432 -0.20463 C 0.66472 -0.20278 0.66498 -0.20069 0.66537 -0.19861 C 0.66641 -0.19537 0.67044 -0.18657 0.67136 -0.18426 C 0.67487 -0.17523 0.67201 -0.18102 0.67578 -0.17407 C 0.67669 -0.17616 0.67722 -0.17847 0.67826 -0.18032 C 0.67956 -0.18264 0.68164 -0.18356 0.68281 -0.18634 C 0.6849 -0.19143 0.6875 -0.20278 0.6875 -0.20255 C 0.68841 -0.21319 0.68841 -0.21759 0.69089 -0.22731 C 0.69141 -0.22963 0.69245 -0.23148 0.69323 -0.23356 C 0.69362 -0.23634 0.69336 -0.23958 0.6944 -0.24167 C 0.69518 -0.24352 0.69727 -0.24583 0.69779 -0.24375 C 0.69935 -0.23842 0.69297 -0.23611 0.69206 -0.23565 C 0.69128 -0.23426 0.69037 -0.2331 0.68972 -0.23148 C 0.68451 -0.21736 0.6875 -0.2088 0.68854 -0.18842 C 0.68906 -0.18079 0.68972 -0.18241 0.69323 -0.18032 C 0.69518 -0.18102 0.69714 -0.18125 0.69896 -0.18217 C 0.7013 -0.18333 0.70586 -0.18634 0.70586 -0.18611 L 0.71172 -0.19653 C 0.71289 -0.19861 0.71419 -0.20046 0.71511 -0.20278 C 0.71953 -0.21342 0.71719 -0.20856 0.72201 -0.21713 C 0.72279 -0.21643 0.72513 -0.21713 0.72552 -0.21505 C 0.72617 -0.2125 0.72461 -0.20972 0.72435 -0.20694 C 0.72253 -0.18542 0.72591 -0.19305 0.72097 -0.18426 C 0.72057 -0.18217 0.72031 -0.18009 0.71979 -0.17824 C 0.71914 -0.17592 0.71615 -0.1713 0.71745 -0.17199 L 0.72097 -0.17407 C 0.72162 -0.17546 0.72253 -0.17662 0.72279 -0.17824 C 0.72409 -0.18009 0.72448 -0.18264 0.72552 -0.18426 C 0.72682 -0.1868 0.72865 -0.18842 0.73008 -0.19051 C 0.73086 -0.19329 0.73125 -0.19653 0.73242 -0.19861 C 0.73321 -0.20023 0.7349 -0.19954 0.73594 -0.20069 C 0.73724 -0.20231 0.73828 -0.20486 0.73932 -0.20694 C 0.73972 -0.20972 0.74206 -0.21505 0.7405 -0.21505 C 0.73763 -0.21505 0.73633 -0.20162 0.73594 -0.19861 C 0.73607 -0.1963 0.73425 -0.16991 0.74167 -0.16991 C 0.7431 -0.16991 0.74336 -0.17407 0.74375 -0.17616 C 0.74479 -0.1787 0.74544 -0.18171 0.74636 -0.18426 C 0.74766 -0.18866 0.74896 -0.19305 0.75091 -0.19653 L 0.75664 -0.20694 C 0.75912 -0.18981 0.75573 -0.20602 0.76133 -0.19467 C 0.76315 -0.19097 0.76393 -0.18565 0.76589 -0.18217 L 0.76823 -0.17824 C 0.76862 -0.17662 0.77175 -0.16111 0.77175 -0.17616 L 0.77057 -0.17407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9" dur="5000" fill="hold"/>
                                        <p:tgtEl>
                                          <p:spTgt spid="7"/>
                                        </p:tgtEl>
                                        <p:attrNameLst>
                                          <p:attrName>ppt_x</p:attrName>
                                          <p:attrName>ppt_y</p:attrName>
                                        </p:attrNameLst>
                                      </p:cBhvr>
                                      <p:rCtr x="41771"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DB4A3073-AA9E-47CF-A4E3-4F84BF4C5CEF}"/>
              </a:ext>
            </a:extLst>
          </p:cNvPr>
          <p:cNvSpPr/>
          <p:nvPr/>
        </p:nvSpPr>
        <p:spPr>
          <a:xfrm>
            <a:off x="3317630" y="1174653"/>
            <a:ext cx="5556739" cy="1310759"/>
          </a:xfrm>
          <a:prstGeom prst="triangle">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 name="Rectangle 1">
            <a:extLst>
              <a:ext uri="{FF2B5EF4-FFF2-40B4-BE49-F238E27FC236}">
                <a16:creationId xmlns:a16="http://schemas.microsoft.com/office/drawing/2014/main" id="{65B567CD-A9FC-4208-A272-A5A2553E2652}"/>
              </a:ext>
            </a:extLst>
          </p:cNvPr>
          <p:cNvSpPr/>
          <p:nvPr/>
        </p:nvSpPr>
        <p:spPr>
          <a:xfrm>
            <a:off x="3317630" y="2504051"/>
            <a:ext cx="5556739" cy="3010484"/>
          </a:xfrm>
          <a:prstGeom prst="rect">
            <a:avLst/>
          </a:prstGeom>
          <a:gradFill>
            <a:gsLst>
              <a:gs pos="0">
                <a:srgbClr val="81C7F0"/>
              </a:gs>
              <a:gs pos="1000">
                <a:srgbClr val="223C77"/>
              </a:gs>
              <a:gs pos="0">
                <a:schemeClr val="accent3">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nvGrpSpPr>
          <p:cNvPr id="5" name="Group 4">
            <a:extLst>
              <a:ext uri="{FF2B5EF4-FFF2-40B4-BE49-F238E27FC236}">
                <a16:creationId xmlns:a16="http://schemas.microsoft.com/office/drawing/2014/main" id="{18660CF6-9BDF-47FB-83E5-D612D30660D7}"/>
              </a:ext>
            </a:extLst>
          </p:cNvPr>
          <p:cNvGrpSpPr/>
          <p:nvPr/>
        </p:nvGrpSpPr>
        <p:grpSpPr>
          <a:xfrm>
            <a:off x="3437202" y="2680513"/>
            <a:ext cx="5317589" cy="2720711"/>
            <a:chOff x="3432516" y="2596598"/>
            <a:chExt cx="5317589" cy="2917938"/>
          </a:xfrm>
        </p:grpSpPr>
        <p:sp>
          <p:nvSpPr>
            <p:cNvPr id="3" name="Rectangle 2">
              <a:extLst>
                <a:ext uri="{FF2B5EF4-FFF2-40B4-BE49-F238E27FC236}">
                  <a16:creationId xmlns:a16="http://schemas.microsoft.com/office/drawing/2014/main" id="{3458B703-F15A-4D76-856E-995D727B43FF}"/>
                </a:ext>
              </a:extLst>
            </p:cNvPr>
            <p:cNvSpPr/>
            <p:nvPr/>
          </p:nvSpPr>
          <p:spPr>
            <a:xfrm>
              <a:off x="3432516" y="2616591"/>
              <a:ext cx="5317589" cy="2897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TextBox 3">
              <a:extLst>
                <a:ext uri="{FF2B5EF4-FFF2-40B4-BE49-F238E27FC236}">
                  <a16:creationId xmlns:a16="http://schemas.microsoft.com/office/drawing/2014/main" id="{796B9A1A-1EAA-46F5-80C6-85A00476994B}"/>
                </a:ext>
              </a:extLst>
            </p:cNvPr>
            <p:cNvSpPr txBox="1"/>
            <p:nvPr/>
          </p:nvSpPr>
          <p:spPr>
            <a:xfrm>
              <a:off x="4086662" y="2596598"/>
              <a:ext cx="4304714" cy="1200329"/>
            </a:xfrm>
            <a:prstGeom prst="rect">
              <a:avLst/>
            </a:prstGeom>
            <a:noFill/>
          </p:spPr>
          <p:txBody>
            <a:bodyPr wrap="square" rtlCol="0">
              <a:spAutoFit/>
            </a:bodyPr>
            <a:lstStyle/>
            <a:p>
              <a:pPr algn="ctr"/>
              <a:r>
                <a:rPr lang="en-GB" sz="3600" dirty="0">
                  <a:latin typeface="Lucida Handwriting" panose="03010101010101010101" pitchFamily="66" charset="0"/>
                </a:rPr>
                <a:t>Enjoy The  Presentation</a:t>
              </a:r>
            </a:p>
          </p:txBody>
        </p:sp>
      </p:grpSp>
      <p:sp>
        <p:nvSpPr>
          <p:cNvPr id="6" name="Isosceles Triangle 5">
            <a:extLst>
              <a:ext uri="{FF2B5EF4-FFF2-40B4-BE49-F238E27FC236}">
                <a16:creationId xmlns:a16="http://schemas.microsoft.com/office/drawing/2014/main" id="{86E4FFD7-AE49-4005-A5FB-258DB88B98E3}"/>
              </a:ext>
            </a:extLst>
          </p:cNvPr>
          <p:cNvSpPr/>
          <p:nvPr/>
        </p:nvSpPr>
        <p:spPr>
          <a:xfrm rot="5400000">
            <a:off x="3151105" y="2689217"/>
            <a:ext cx="2991843" cy="2658794"/>
          </a:xfrm>
          <a:prstGeom prst="triangle">
            <a:avLst>
              <a:gd name="adj" fmla="val 50470"/>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9" name="Isosceles Triangle 8">
            <a:extLst>
              <a:ext uri="{FF2B5EF4-FFF2-40B4-BE49-F238E27FC236}">
                <a16:creationId xmlns:a16="http://schemas.microsoft.com/office/drawing/2014/main" id="{9209B53E-E6D6-4918-A9A5-8E12F0A350AC}"/>
              </a:ext>
            </a:extLst>
          </p:cNvPr>
          <p:cNvSpPr/>
          <p:nvPr/>
        </p:nvSpPr>
        <p:spPr>
          <a:xfrm rot="16200000" flipH="1">
            <a:off x="6049054" y="2679897"/>
            <a:ext cx="2991844" cy="2658796"/>
          </a:xfrm>
          <a:prstGeom prst="triangle">
            <a:avLst>
              <a:gd name="adj" fmla="val 50940"/>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1" name="Isosceles Triangle 10">
            <a:extLst>
              <a:ext uri="{FF2B5EF4-FFF2-40B4-BE49-F238E27FC236}">
                <a16:creationId xmlns:a16="http://schemas.microsoft.com/office/drawing/2014/main" id="{5A93451E-4327-4900-B867-5CC1117F16D2}"/>
              </a:ext>
            </a:extLst>
          </p:cNvPr>
          <p:cNvSpPr/>
          <p:nvPr/>
        </p:nvSpPr>
        <p:spPr>
          <a:xfrm>
            <a:off x="3322314" y="3771373"/>
            <a:ext cx="5556744" cy="1752483"/>
          </a:xfrm>
          <a:prstGeom prst="triangle">
            <a:avLst>
              <a:gd name="adj" fmla="val 49747"/>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8" name="Isosceles Triangle 17">
            <a:extLst>
              <a:ext uri="{FF2B5EF4-FFF2-40B4-BE49-F238E27FC236}">
                <a16:creationId xmlns:a16="http://schemas.microsoft.com/office/drawing/2014/main" id="{D3DC4B1A-E7B7-4EC0-B4C8-8491367EECE3}"/>
              </a:ext>
            </a:extLst>
          </p:cNvPr>
          <p:cNvSpPr/>
          <p:nvPr/>
        </p:nvSpPr>
        <p:spPr>
          <a:xfrm flipV="1">
            <a:off x="3317624" y="2485412"/>
            <a:ext cx="5556744" cy="1789762"/>
          </a:xfrm>
          <a:prstGeom prst="triangle">
            <a:avLst>
              <a:gd name="adj" fmla="val 49747"/>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7" name="Date Placeholder 6">
            <a:extLst>
              <a:ext uri="{FF2B5EF4-FFF2-40B4-BE49-F238E27FC236}">
                <a16:creationId xmlns:a16="http://schemas.microsoft.com/office/drawing/2014/main" id="{31235C77-76D1-4E24-9684-9A58FC85C30D}"/>
              </a:ext>
            </a:extLst>
          </p:cNvPr>
          <p:cNvSpPr>
            <a:spLocks noGrp="1"/>
          </p:cNvSpPr>
          <p:nvPr>
            <p:ph type="dt" sz="half" idx="10"/>
          </p:nvPr>
        </p:nvSpPr>
        <p:spPr/>
        <p:txBody>
          <a:bodyPr/>
          <a:lstStyle/>
          <a:p>
            <a:fld id="{F6E21810-49EA-421F-9F0C-5519949D7597}" type="datetime1">
              <a:rPr lang="fr-CA" smtClean="0"/>
              <a:t>2024-01-05</a:t>
            </a:fld>
            <a:endParaRPr lang="fr-CA"/>
          </a:p>
        </p:txBody>
      </p:sp>
      <p:sp>
        <p:nvSpPr>
          <p:cNvPr id="8" name="Footer Placeholder 7">
            <a:extLst>
              <a:ext uri="{FF2B5EF4-FFF2-40B4-BE49-F238E27FC236}">
                <a16:creationId xmlns:a16="http://schemas.microsoft.com/office/drawing/2014/main" id="{5D840730-1066-4BB5-AE06-83D504E5318D}"/>
              </a:ext>
            </a:extLst>
          </p:cNvPr>
          <p:cNvSpPr>
            <a:spLocks noGrp="1"/>
          </p:cNvSpPr>
          <p:nvPr>
            <p:ph type="ftr" sz="quarter" idx="11"/>
          </p:nvPr>
        </p:nvSpPr>
        <p:spPr/>
        <p:txBody>
          <a:bodyPr/>
          <a:lstStyle/>
          <a:p>
            <a:r>
              <a:rPr lang="fr-CA"/>
              <a:t>Group 22 </a:t>
            </a:r>
          </a:p>
        </p:txBody>
      </p:sp>
      <p:sp>
        <p:nvSpPr>
          <p:cNvPr id="12" name="Slide Number Placeholder 11">
            <a:extLst>
              <a:ext uri="{FF2B5EF4-FFF2-40B4-BE49-F238E27FC236}">
                <a16:creationId xmlns:a16="http://schemas.microsoft.com/office/drawing/2014/main" id="{DAF0DEC4-5A69-4D8B-A372-6E4D9F13DE0D}"/>
              </a:ext>
            </a:extLst>
          </p:cNvPr>
          <p:cNvSpPr>
            <a:spLocks noGrp="1"/>
          </p:cNvSpPr>
          <p:nvPr>
            <p:ph type="sldNum" sz="quarter" idx="12"/>
          </p:nvPr>
        </p:nvSpPr>
        <p:spPr/>
        <p:txBody>
          <a:bodyPr/>
          <a:lstStyle/>
          <a:p>
            <a:fld id="{7E67FF1A-E00A-4A47-AB7E-0EC83A67984E}" type="slidenum">
              <a:rPr lang="fr-CA" smtClean="0"/>
              <a:t>2</a:t>
            </a:fld>
            <a:endParaRPr lang="fr-CA"/>
          </a:p>
        </p:txBody>
      </p:sp>
    </p:spTree>
    <p:extLst>
      <p:ext uri="{BB962C8B-B14F-4D97-AF65-F5344CB8AC3E}">
        <p14:creationId xmlns:p14="http://schemas.microsoft.com/office/powerpoint/2010/main" val="2656923601"/>
      </p:ext>
    </p:extLst>
  </p:cSld>
  <p:clrMapOvr>
    <a:masterClrMapping/>
  </p:clrMapOvr>
  <p:transition spd="slow" advClick="0" advTm="5000">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 fill="hold" grpId="0" nodeType="afterEffect">
                                  <p:stCondLst>
                                    <p:cond delay="0"/>
                                  </p:stCondLst>
                                  <p:childTnLst>
                                    <p:anim calcmode="lin" valueType="num">
                                      <p:cBhvr>
                                        <p:cTn id="6" dur="1500"/>
                                        <p:tgtEl>
                                          <p:spTgt spid="18"/>
                                        </p:tgtEl>
                                        <p:attrNameLst>
                                          <p:attrName>ppt_x</p:attrName>
                                        </p:attrNameLst>
                                      </p:cBhvr>
                                      <p:tavLst>
                                        <p:tav tm="0">
                                          <p:val>
                                            <p:strVal val="ppt_x"/>
                                          </p:val>
                                        </p:tav>
                                        <p:tav tm="100000">
                                          <p:val>
                                            <p:strVal val="ppt_x"/>
                                          </p:val>
                                        </p:tav>
                                      </p:tavLst>
                                    </p:anim>
                                    <p:anim calcmode="lin" valueType="num">
                                      <p:cBhvr>
                                        <p:cTn id="7" dur="1500"/>
                                        <p:tgtEl>
                                          <p:spTgt spid="18"/>
                                        </p:tgtEl>
                                        <p:attrNameLst>
                                          <p:attrName>ppt_y</p:attrName>
                                        </p:attrNameLst>
                                      </p:cBhvr>
                                      <p:tavLst>
                                        <p:tav tm="0">
                                          <p:val>
                                            <p:strVal val="ppt_y"/>
                                          </p:val>
                                        </p:tav>
                                        <p:tav tm="100000">
                                          <p:val>
                                            <p:strVal val="ppt_y-ppt_h/2"/>
                                          </p:val>
                                        </p:tav>
                                      </p:tavLst>
                                    </p:anim>
                                    <p:anim calcmode="lin" valueType="num">
                                      <p:cBhvr>
                                        <p:cTn id="8" dur="1500"/>
                                        <p:tgtEl>
                                          <p:spTgt spid="18"/>
                                        </p:tgtEl>
                                        <p:attrNameLst>
                                          <p:attrName>ppt_w</p:attrName>
                                        </p:attrNameLst>
                                      </p:cBhvr>
                                      <p:tavLst>
                                        <p:tav tm="0">
                                          <p:val>
                                            <p:strVal val="ppt_w"/>
                                          </p:val>
                                        </p:tav>
                                        <p:tav tm="100000">
                                          <p:val>
                                            <p:strVal val="ppt_w"/>
                                          </p:val>
                                        </p:tav>
                                      </p:tavLst>
                                    </p:anim>
                                    <p:anim calcmode="lin" valueType="num">
                                      <p:cBhvr>
                                        <p:cTn id="9" dur="1500"/>
                                        <p:tgtEl>
                                          <p:spTgt spid="18"/>
                                        </p:tgtEl>
                                        <p:attrNameLst>
                                          <p:attrName>ppt_h</p:attrName>
                                        </p:attrNameLst>
                                      </p:cBhvr>
                                      <p:tavLst>
                                        <p:tav tm="0">
                                          <p:val>
                                            <p:strVal val="ppt_h"/>
                                          </p:val>
                                        </p:tav>
                                        <p:tav tm="100000">
                                          <p:val>
                                            <p:fltVal val="0"/>
                                          </p:val>
                                        </p:tav>
                                      </p:tavLst>
                                    </p:anim>
                                    <p:set>
                                      <p:cBhvr>
                                        <p:cTn id="10" dur="1" fill="hold">
                                          <p:stCondLst>
                                            <p:cond delay="1499"/>
                                          </p:stCondLst>
                                        </p:cTn>
                                        <p:tgtEl>
                                          <p:spTgt spid="18"/>
                                        </p:tgtEl>
                                        <p:attrNameLst>
                                          <p:attrName>style.visibility</p:attrName>
                                        </p:attrNameLst>
                                      </p:cBhvr>
                                      <p:to>
                                        <p:strVal val="hidden"/>
                                      </p:to>
                                    </p:set>
                                  </p:childTnLst>
                                </p:cTn>
                              </p:par>
                            </p:childTnLst>
                          </p:cTn>
                        </p:par>
                        <p:par>
                          <p:cTn id="11" fill="hold">
                            <p:stCondLst>
                              <p:cond delay="1500"/>
                            </p:stCondLst>
                            <p:childTnLst>
                              <p:par>
                                <p:cTn id="12" presetID="17" presetClass="entr" presetSubtype="4"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500" fill="hold"/>
                                        <p:tgtEl>
                                          <p:spTgt spid="10"/>
                                        </p:tgtEl>
                                        <p:attrNameLst>
                                          <p:attrName>ppt_x</p:attrName>
                                        </p:attrNameLst>
                                      </p:cBhvr>
                                      <p:tavLst>
                                        <p:tav tm="0">
                                          <p:val>
                                            <p:strVal val="#ppt_x"/>
                                          </p:val>
                                        </p:tav>
                                        <p:tav tm="100000">
                                          <p:val>
                                            <p:strVal val="#ppt_x"/>
                                          </p:val>
                                        </p:tav>
                                      </p:tavLst>
                                    </p:anim>
                                    <p:anim calcmode="lin" valueType="num">
                                      <p:cBhvr>
                                        <p:cTn id="15" dur="1500" fill="hold"/>
                                        <p:tgtEl>
                                          <p:spTgt spid="10"/>
                                        </p:tgtEl>
                                        <p:attrNameLst>
                                          <p:attrName>ppt_y</p:attrName>
                                        </p:attrNameLst>
                                      </p:cBhvr>
                                      <p:tavLst>
                                        <p:tav tm="0">
                                          <p:val>
                                            <p:strVal val="#ppt_y+#ppt_h/2"/>
                                          </p:val>
                                        </p:tav>
                                        <p:tav tm="100000">
                                          <p:val>
                                            <p:strVal val="#ppt_y"/>
                                          </p:val>
                                        </p:tav>
                                      </p:tavLst>
                                    </p:anim>
                                    <p:anim calcmode="lin" valueType="num">
                                      <p:cBhvr>
                                        <p:cTn id="16" dur="1500" fill="hold"/>
                                        <p:tgtEl>
                                          <p:spTgt spid="10"/>
                                        </p:tgtEl>
                                        <p:attrNameLst>
                                          <p:attrName>ppt_w</p:attrName>
                                        </p:attrNameLst>
                                      </p:cBhvr>
                                      <p:tavLst>
                                        <p:tav tm="0">
                                          <p:val>
                                            <p:strVal val="#ppt_w"/>
                                          </p:val>
                                        </p:tav>
                                        <p:tav tm="100000">
                                          <p:val>
                                            <p:strVal val="#ppt_w"/>
                                          </p:val>
                                        </p:tav>
                                      </p:tavLst>
                                    </p:anim>
                                    <p:anim calcmode="lin" valueType="num">
                                      <p:cBhvr>
                                        <p:cTn id="17" dur="1500" fill="hold"/>
                                        <p:tgtEl>
                                          <p:spTgt spid="10"/>
                                        </p:tgtEl>
                                        <p:attrNameLst>
                                          <p:attrName>ppt_h</p:attrName>
                                        </p:attrNameLst>
                                      </p:cBhvr>
                                      <p:tavLst>
                                        <p:tav tm="0">
                                          <p:val>
                                            <p:fltVal val="0"/>
                                          </p:val>
                                        </p:tav>
                                        <p:tav tm="100000">
                                          <p:val>
                                            <p:strVal val="#ppt_h"/>
                                          </p:val>
                                        </p:tav>
                                      </p:tavLst>
                                    </p:anim>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0 0.01296 L -0.00039 -0.21204 " pathEditMode="relative" rAng="0" ptsTypes="AA">
                                      <p:cBhvr>
                                        <p:cTn id="20" dur="2000" fill="hold"/>
                                        <p:tgtEl>
                                          <p:spTgt spid="5"/>
                                        </p:tgtEl>
                                        <p:attrNameLst>
                                          <p:attrName>ppt_x</p:attrName>
                                          <p:attrName>ppt_y</p:attrName>
                                        </p:attrNameLst>
                                      </p:cBhvr>
                                      <p:rCtr x="-26" y="-1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112E"/>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3FDA048-6D10-46E1-8704-D5F6F6457470}"/>
              </a:ext>
            </a:extLst>
          </p:cNvPr>
          <p:cNvGrpSpPr/>
          <p:nvPr/>
        </p:nvGrpSpPr>
        <p:grpSpPr>
          <a:xfrm>
            <a:off x="-1640474" y="-862856"/>
            <a:ext cx="8923846" cy="8583712"/>
            <a:chOff x="-1612339" y="-862856"/>
            <a:chExt cx="8923846" cy="8583712"/>
          </a:xfrm>
        </p:grpSpPr>
        <p:sp>
          <p:nvSpPr>
            <p:cNvPr id="7" name="Freeform: Shape 6">
              <a:extLst>
                <a:ext uri="{FF2B5EF4-FFF2-40B4-BE49-F238E27FC236}">
                  <a16:creationId xmlns:a16="http://schemas.microsoft.com/office/drawing/2014/main" id="{08970E4A-6686-448D-A856-5389238C0185}"/>
                </a:ext>
              </a:extLst>
            </p:cNvPr>
            <p:cNvSpPr/>
            <p:nvPr/>
          </p:nvSpPr>
          <p:spPr>
            <a:xfrm rot="2700000">
              <a:off x="-1213672" y="-804323"/>
              <a:ext cx="8583711" cy="8466647"/>
            </a:xfrm>
            <a:custGeom>
              <a:avLst/>
              <a:gdLst>
                <a:gd name="connsiteX0" fmla="*/ 0 w 8583711"/>
                <a:gd name="connsiteY0" fmla="*/ 3617309 h 8466647"/>
                <a:gd name="connsiteX1" fmla="*/ 3617308 w 8583711"/>
                <a:gd name="connsiteY1" fmla="*/ 0 h 8466647"/>
                <a:gd name="connsiteX2" fmla="*/ 7113718 w 8583711"/>
                <a:gd name="connsiteY2" fmla="*/ 0 h 8466647"/>
                <a:gd name="connsiteX3" fmla="*/ 8583711 w 8583711"/>
                <a:gd name="connsiteY3" fmla="*/ 1469993 h 8466647"/>
                <a:gd name="connsiteX4" fmla="*/ 8583711 w 8583711"/>
                <a:gd name="connsiteY4" fmla="*/ 4732274 h 8466647"/>
                <a:gd name="connsiteX5" fmla="*/ 4849338 w 8583711"/>
                <a:gd name="connsiteY5" fmla="*/ 8466647 h 846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3711" h="8466647">
                  <a:moveTo>
                    <a:pt x="0" y="3617309"/>
                  </a:moveTo>
                  <a:lnTo>
                    <a:pt x="3617308" y="0"/>
                  </a:lnTo>
                  <a:lnTo>
                    <a:pt x="7113718" y="0"/>
                  </a:lnTo>
                  <a:cubicBezTo>
                    <a:pt x="7925573" y="0"/>
                    <a:pt x="8583711" y="658138"/>
                    <a:pt x="8583711" y="1469993"/>
                  </a:cubicBezTo>
                  <a:lnTo>
                    <a:pt x="8583711" y="4732274"/>
                  </a:lnTo>
                  <a:lnTo>
                    <a:pt x="4849338" y="8466647"/>
                  </a:lnTo>
                  <a:close/>
                </a:path>
              </a:pathLst>
            </a:custGeom>
            <a:gradFill flip="none" rotWithShape="1">
              <a:gsLst>
                <a:gs pos="57000">
                  <a:srgbClr val="00B0F0"/>
                </a:gs>
                <a:gs pos="55000">
                  <a:srgbClr val="00B0F0"/>
                </a:gs>
                <a:gs pos="47000">
                  <a:srgbClr val="00B0F0"/>
                </a:gs>
                <a:gs pos="62000">
                  <a:srgbClr val="00B0F0"/>
                </a:gs>
                <a:gs pos="74000">
                  <a:srgbClr val="002060"/>
                </a:gs>
                <a:gs pos="38000">
                  <a:srgbClr val="00206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sp>
          <p:nvSpPr>
            <p:cNvPr id="9" name="Freeform: Shape 8">
              <a:extLst>
                <a:ext uri="{FF2B5EF4-FFF2-40B4-BE49-F238E27FC236}">
                  <a16:creationId xmlns:a16="http://schemas.microsoft.com/office/drawing/2014/main" id="{F91FB3D1-7BE0-43C5-A00B-2BE4D6926F66}"/>
                </a:ext>
              </a:extLst>
            </p:cNvPr>
            <p:cNvSpPr/>
            <p:nvPr/>
          </p:nvSpPr>
          <p:spPr>
            <a:xfrm rot="2700000">
              <a:off x="-1670871" y="-804324"/>
              <a:ext cx="8583711" cy="8466647"/>
            </a:xfrm>
            <a:custGeom>
              <a:avLst/>
              <a:gdLst>
                <a:gd name="connsiteX0" fmla="*/ 0 w 8583711"/>
                <a:gd name="connsiteY0" fmla="*/ 3617309 h 8466647"/>
                <a:gd name="connsiteX1" fmla="*/ 3617308 w 8583711"/>
                <a:gd name="connsiteY1" fmla="*/ 0 h 8466647"/>
                <a:gd name="connsiteX2" fmla="*/ 7113718 w 8583711"/>
                <a:gd name="connsiteY2" fmla="*/ 0 h 8466647"/>
                <a:gd name="connsiteX3" fmla="*/ 8583711 w 8583711"/>
                <a:gd name="connsiteY3" fmla="*/ 1469993 h 8466647"/>
                <a:gd name="connsiteX4" fmla="*/ 8583711 w 8583711"/>
                <a:gd name="connsiteY4" fmla="*/ 4732274 h 8466647"/>
                <a:gd name="connsiteX5" fmla="*/ 4849338 w 8583711"/>
                <a:gd name="connsiteY5" fmla="*/ 8466647 h 846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3711" h="8466647">
                  <a:moveTo>
                    <a:pt x="0" y="3617309"/>
                  </a:moveTo>
                  <a:lnTo>
                    <a:pt x="3617308" y="0"/>
                  </a:lnTo>
                  <a:lnTo>
                    <a:pt x="7113718" y="0"/>
                  </a:lnTo>
                  <a:cubicBezTo>
                    <a:pt x="7925573" y="0"/>
                    <a:pt x="8583711" y="658138"/>
                    <a:pt x="8583711" y="1469993"/>
                  </a:cubicBezTo>
                  <a:lnTo>
                    <a:pt x="8583711" y="4732274"/>
                  </a:lnTo>
                  <a:lnTo>
                    <a:pt x="4849338" y="8466647"/>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grpSp>
      <p:sp>
        <p:nvSpPr>
          <p:cNvPr id="13" name="Rectangle 12">
            <a:extLst>
              <a:ext uri="{FF2B5EF4-FFF2-40B4-BE49-F238E27FC236}">
                <a16:creationId xmlns:a16="http://schemas.microsoft.com/office/drawing/2014/main" id="{A465816C-9683-499C-BA7B-6FD5E9719C5C}"/>
              </a:ext>
            </a:extLst>
          </p:cNvPr>
          <p:cNvSpPr/>
          <p:nvPr/>
        </p:nvSpPr>
        <p:spPr>
          <a:xfrm>
            <a:off x="7333014" y="495376"/>
            <a:ext cx="4680857" cy="1938992"/>
          </a:xfrm>
          <a:prstGeom prst="rect">
            <a:avLst/>
          </a:prstGeom>
          <a:noFill/>
        </p:spPr>
        <p:txBody>
          <a:bodyPr wrap="square" lIns="91440" tIns="45720" rIns="91440" bIns="45720">
            <a:spAutoFit/>
          </a:bodyPr>
          <a:lstStyle/>
          <a:p>
            <a:pPr algn="ctr"/>
            <a:r>
              <a:rPr lang="en-US" sz="4000" b="1" spc="50" dirty="0">
                <a:ln w="0"/>
                <a:solidFill>
                  <a:schemeClr val="bg2"/>
                </a:solidFill>
                <a:effectLst>
                  <a:innerShdw blurRad="63500" dist="50800" dir="13500000">
                    <a:srgbClr val="000000">
                      <a:alpha val="50000"/>
                    </a:srgbClr>
                  </a:innerShdw>
                </a:effectLst>
                <a:latin typeface="Gisha" panose="020B0502040204020203" pitchFamily="34" charset="-79"/>
                <a:cs typeface="Gisha" panose="020B0502040204020203" pitchFamily="34" charset="-79"/>
              </a:rPr>
              <a:t>Information &amp; Communication </a:t>
            </a:r>
            <a:r>
              <a:rPr lang="en-US" sz="4000" b="1" spc="50" dirty="0">
                <a:ln w="0"/>
                <a:solidFill>
                  <a:schemeClr val="bg2"/>
                </a:solidFill>
                <a:effectLst>
                  <a:innerShdw blurRad="63500" dist="50800" dir="13500000">
                    <a:srgbClr val="000000">
                      <a:alpha val="50000"/>
                    </a:srgbClr>
                  </a:innerShdw>
                  <a:reflection blurRad="6350" stA="50000" endA="300" endPos="50000" dist="60007" dir="5400000" sy="-100000" algn="bl" rotWithShape="0"/>
                </a:effectLst>
                <a:latin typeface="Gisha" panose="020B0502040204020203" pitchFamily="34" charset="-79"/>
                <a:cs typeface="Gisha" panose="020B0502040204020203" pitchFamily="34" charset="-79"/>
              </a:rPr>
              <a:t>Technology</a:t>
            </a:r>
            <a:endParaRPr lang="en-US" sz="4000" b="1" cap="none" spc="50" dirty="0">
              <a:ln w="0"/>
              <a:solidFill>
                <a:schemeClr val="bg2"/>
              </a:solidFill>
              <a:effectLst>
                <a:innerShdw blurRad="63500" dist="50800" dir="13500000">
                  <a:srgbClr val="000000">
                    <a:alpha val="50000"/>
                  </a:srgbClr>
                </a:innerShdw>
                <a:reflection blurRad="6350" stA="50000" endA="300" endPos="50000" dist="60007" dir="5400000" sy="-100000" algn="bl" rotWithShape="0"/>
              </a:effectLst>
              <a:latin typeface="Gisha" panose="020B0502040204020203" pitchFamily="34" charset="-79"/>
              <a:cs typeface="Gisha" panose="020B0502040204020203" pitchFamily="34" charset="-79"/>
            </a:endParaRPr>
          </a:p>
        </p:txBody>
      </p:sp>
      <p:sp>
        <p:nvSpPr>
          <p:cNvPr id="15" name="TextBox 14">
            <a:extLst>
              <a:ext uri="{FF2B5EF4-FFF2-40B4-BE49-F238E27FC236}">
                <a16:creationId xmlns:a16="http://schemas.microsoft.com/office/drawing/2014/main" id="{F3CE0F40-C96C-4146-AD04-A1651B14684E}"/>
              </a:ext>
            </a:extLst>
          </p:cNvPr>
          <p:cNvSpPr txBox="1"/>
          <p:nvPr/>
        </p:nvSpPr>
        <p:spPr>
          <a:xfrm>
            <a:off x="8871724" y="5531627"/>
            <a:ext cx="1383740" cy="83099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fr-FR" sz="4800" dirty="0">
                <a:solidFill>
                  <a:srgbClr val="00B0F0"/>
                </a:solidFill>
              </a:rPr>
              <a:t>ICT</a:t>
            </a:r>
            <a:endParaRPr lang="fr-CA" sz="4800" dirty="0">
              <a:solidFill>
                <a:srgbClr val="00B0F0"/>
              </a:solidFill>
            </a:endParaRPr>
          </a:p>
        </p:txBody>
      </p:sp>
      <p:pic>
        <p:nvPicPr>
          <p:cNvPr id="1030" name="Picture 6" descr="circuit, board, electronics, technology ">
            <a:extLst>
              <a:ext uri="{FF2B5EF4-FFF2-40B4-BE49-F238E27FC236}">
                <a16:creationId xmlns:a16="http://schemas.microsoft.com/office/drawing/2014/main" id="{71661210-EDD8-44F6-9812-E15BC0EE0E8A}"/>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20400" y="2262199"/>
            <a:ext cx="1078675" cy="116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40036A5-440A-4A72-8CA9-AE39705B94DD}"/>
              </a:ext>
            </a:extLst>
          </p:cNvPr>
          <p:cNvPicPr>
            <a:picLocks noChangeAspect="1"/>
          </p:cNvPicPr>
          <p:nvPr/>
        </p:nvPicPr>
        <p:blipFill>
          <a:blip r:embed="rId5">
            <a:duotone>
              <a:schemeClr val="accent5">
                <a:shade val="45000"/>
                <a:satMod val="135000"/>
              </a:schemeClr>
              <a:prstClr val="white"/>
            </a:duotone>
          </a:blip>
          <a:stretch>
            <a:fillRect/>
          </a:stretch>
        </p:blipFill>
        <p:spPr>
          <a:xfrm>
            <a:off x="8879432" y="3076092"/>
            <a:ext cx="815668" cy="905570"/>
          </a:xfrm>
          <a:prstGeom prst="rect">
            <a:avLst/>
          </a:prstGeom>
        </p:spPr>
      </p:pic>
      <p:pic>
        <p:nvPicPr>
          <p:cNvPr id="20" name="Picture 19">
            <a:extLst>
              <a:ext uri="{FF2B5EF4-FFF2-40B4-BE49-F238E27FC236}">
                <a16:creationId xmlns:a16="http://schemas.microsoft.com/office/drawing/2014/main" id="{79BBA34F-CE1D-4F1D-AACB-B761FF96F802}"/>
              </a:ext>
            </a:extLst>
          </p:cNvPr>
          <p:cNvPicPr>
            <a:picLocks noChangeAspect="1"/>
          </p:cNvPicPr>
          <p:nvPr/>
        </p:nvPicPr>
        <p:blipFill>
          <a:blip r:embed="rId5">
            <a:duotone>
              <a:schemeClr val="accent5">
                <a:shade val="45000"/>
                <a:satMod val="135000"/>
              </a:schemeClr>
              <a:prstClr val="white"/>
            </a:duotone>
          </a:blip>
          <a:stretch>
            <a:fillRect/>
          </a:stretch>
        </p:blipFill>
        <p:spPr>
          <a:xfrm>
            <a:off x="7333014" y="5909839"/>
            <a:ext cx="815668" cy="905570"/>
          </a:xfrm>
          <a:prstGeom prst="rect">
            <a:avLst/>
          </a:prstGeom>
        </p:spPr>
      </p:pic>
      <p:pic>
        <p:nvPicPr>
          <p:cNvPr id="17" name="Picture 16">
            <a:extLst>
              <a:ext uri="{FF2B5EF4-FFF2-40B4-BE49-F238E27FC236}">
                <a16:creationId xmlns:a16="http://schemas.microsoft.com/office/drawing/2014/main" id="{09118310-ECA9-4C38-A350-9E57B051B302}"/>
              </a:ext>
            </a:extLst>
          </p:cNvPr>
          <p:cNvPicPr>
            <a:picLocks noChangeAspect="1"/>
          </p:cNvPicPr>
          <p:nvPr/>
        </p:nvPicPr>
        <p:blipFill>
          <a:blip r:embed="rId6">
            <a:duotone>
              <a:schemeClr val="accent1">
                <a:shade val="45000"/>
                <a:satMod val="135000"/>
              </a:schemeClr>
              <a:prstClr val="white"/>
            </a:duotone>
          </a:blip>
          <a:stretch>
            <a:fillRect/>
          </a:stretch>
        </p:blipFill>
        <p:spPr>
          <a:xfrm>
            <a:off x="11289475" y="4453275"/>
            <a:ext cx="609600" cy="1166800"/>
          </a:xfrm>
          <a:prstGeom prst="rect">
            <a:avLst/>
          </a:prstGeom>
        </p:spPr>
      </p:pic>
      <p:sp>
        <p:nvSpPr>
          <p:cNvPr id="19" name="TextBox 18">
            <a:extLst>
              <a:ext uri="{FF2B5EF4-FFF2-40B4-BE49-F238E27FC236}">
                <a16:creationId xmlns:a16="http://schemas.microsoft.com/office/drawing/2014/main" id="{5AAF07D7-7318-4FB7-9AFF-C8053C296A95}"/>
              </a:ext>
            </a:extLst>
          </p:cNvPr>
          <p:cNvSpPr txBox="1"/>
          <p:nvPr/>
        </p:nvSpPr>
        <p:spPr>
          <a:xfrm>
            <a:off x="8390891" y="5033643"/>
            <a:ext cx="3499032" cy="461665"/>
          </a:xfrm>
          <a:prstGeom prst="rect">
            <a:avLst/>
          </a:prstGeom>
          <a:noFill/>
        </p:spPr>
        <p:txBody>
          <a:bodyPr wrap="square" rtlCol="0">
            <a:spAutoFit/>
          </a:bodyPr>
          <a:lstStyle/>
          <a:p>
            <a:r>
              <a:rPr lang="en-GB" sz="2400" dirty="0">
                <a:solidFill>
                  <a:schemeClr val="bg1"/>
                </a:solidFill>
                <a:effectLst>
                  <a:glow rad="228600">
                    <a:schemeClr val="accent5">
                      <a:satMod val="175000"/>
                      <a:alpha val="40000"/>
                    </a:schemeClr>
                  </a:glow>
                </a:effectLst>
                <a:latin typeface="Team"/>
              </a:rPr>
              <a:t>Realised by Group 22</a:t>
            </a:r>
          </a:p>
        </p:txBody>
      </p:sp>
      <p:sp>
        <p:nvSpPr>
          <p:cNvPr id="21" name="TextBox 20">
            <a:extLst>
              <a:ext uri="{FF2B5EF4-FFF2-40B4-BE49-F238E27FC236}">
                <a16:creationId xmlns:a16="http://schemas.microsoft.com/office/drawing/2014/main" id="{810D47EF-4A82-47F5-8774-AD9DC91F6D97}"/>
              </a:ext>
            </a:extLst>
          </p:cNvPr>
          <p:cNvSpPr txBox="1"/>
          <p:nvPr/>
        </p:nvSpPr>
        <p:spPr>
          <a:xfrm>
            <a:off x="9439895" y="6184969"/>
            <a:ext cx="2752105" cy="707886"/>
          </a:xfrm>
          <a:prstGeom prst="rect">
            <a:avLst/>
          </a:prstGeom>
          <a:noFill/>
        </p:spPr>
        <p:txBody>
          <a:bodyPr wrap="square" rtlCol="0">
            <a:spAutoFit/>
          </a:bodyPr>
          <a:lstStyle/>
          <a:p>
            <a:pPr algn="ctr"/>
            <a:r>
              <a:rPr lang="fr-FR" sz="2000" dirty="0">
                <a:solidFill>
                  <a:schemeClr val="bg1"/>
                </a:solidFill>
              </a:rPr>
              <a:t>Professeur: </a:t>
            </a:r>
            <a:r>
              <a:rPr lang="fr-FR" sz="2000" dirty="0" err="1">
                <a:solidFill>
                  <a:schemeClr val="bg1"/>
                </a:solidFill>
              </a:rPr>
              <a:t>Bouchekir</a:t>
            </a:r>
            <a:endParaRPr lang="fr-FR" sz="2000" dirty="0">
              <a:solidFill>
                <a:schemeClr val="bg1"/>
              </a:solidFill>
            </a:endParaRPr>
          </a:p>
          <a:p>
            <a:pPr algn="ctr"/>
            <a:r>
              <a:rPr lang="fr-FR" sz="2000" dirty="0">
                <a:solidFill>
                  <a:schemeClr val="bg1"/>
                </a:solidFill>
              </a:rPr>
              <a:t>USTHB</a:t>
            </a:r>
            <a:r>
              <a:rPr lang="fr-FR" sz="2000" dirty="0"/>
              <a:t> </a:t>
            </a:r>
            <a:endParaRPr lang="fr-CA" sz="2000" dirty="0"/>
          </a:p>
        </p:txBody>
      </p:sp>
      <p:sp>
        <p:nvSpPr>
          <p:cNvPr id="2" name="Date Placeholder 1">
            <a:extLst>
              <a:ext uri="{FF2B5EF4-FFF2-40B4-BE49-F238E27FC236}">
                <a16:creationId xmlns:a16="http://schemas.microsoft.com/office/drawing/2014/main" id="{A8521126-4810-45D2-B383-E28A9521757D}"/>
              </a:ext>
            </a:extLst>
          </p:cNvPr>
          <p:cNvSpPr>
            <a:spLocks noGrp="1"/>
          </p:cNvSpPr>
          <p:nvPr>
            <p:ph type="dt" sz="half" idx="10"/>
          </p:nvPr>
        </p:nvSpPr>
        <p:spPr/>
        <p:txBody>
          <a:bodyPr/>
          <a:lstStyle/>
          <a:p>
            <a:fld id="{F05E8163-D9FC-4E42-9D12-A798E4E16546}" type="datetime1">
              <a:rPr lang="fr-CA" sz="1400" b="1" smtClean="0">
                <a:solidFill>
                  <a:schemeClr val="tx1"/>
                </a:solidFill>
              </a:rPr>
              <a:t>2024-01-05</a:t>
            </a:fld>
            <a:endParaRPr lang="fr-CA" sz="1400" b="1" dirty="0">
              <a:solidFill>
                <a:schemeClr val="tx1"/>
              </a:solidFill>
            </a:endParaRPr>
          </a:p>
        </p:txBody>
      </p:sp>
    </p:spTree>
    <p:extLst>
      <p:ext uri="{BB962C8B-B14F-4D97-AF65-F5344CB8AC3E}">
        <p14:creationId xmlns:p14="http://schemas.microsoft.com/office/powerpoint/2010/main" val="2501319956"/>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0.00495 0.17338 L 4.79167E-6 4.44444E-6 " pathEditMode="relative" rAng="0" ptsTypes="AA">
                                      <p:cBhvr>
                                        <p:cTn id="9" dur="2000" fill="hold"/>
                                        <p:tgtEl>
                                          <p:spTgt spid="15"/>
                                        </p:tgtEl>
                                        <p:attrNameLst>
                                          <p:attrName>ppt_x</p:attrName>
                                          <p:attrName>ppt_y</p:attrName>
                                        </p:attrNameLst>
                                      </p:cBhvr>
                                      <p:rCtr x="247" y="-8681"/>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01055 0.08426 L -1.45833E-6 3.7037E-7 " pathEditMode="relative" rAng="0" ptsTypes="AA">
                                      <p:cBhvr>
                                        <p:cTn id="12" dur="2000" fill="hold"/>
                                        <p:tgtEl>
                                          <p:spTgt spid="21"/>
                                        </p:tgtEl>
                                        <p:attrNameLst>
                                          <p:attrName>ppt_x</p:attrName>
                                          <p:attrName>ppt_y</p:attrName>
                                        </p:attrNameLst>
                                      </p:cBhvr>
                                      <p:rCtr x="0" y="-6806"/>
                                    </p:animMotion>
                                  </p:childTnLst>
                                </p:cTn>
                              </p:par>
                              <p:par>
                                <p:cTn id="13" presetID="21" presetClass="entr" presetSubtype="1"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2000"/>
                                        <p:tgtEl>
                                          <p:spTgt spid="19"/>
                                        </p:tgtEl>
                                      </p:cBhvr>
                                    </p:animEffect>
                                  </p:childTnLst>
                                </p:cTn>
                              </p:par>
                              <p:par>
                                <p:cTn id="16" presetID="53" presetClass="entr" presetSubtype="16"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5">
                <a:lumMod val="40000"/>
                <a:lumOff val="60000"/>
              </a:schemeClr>
            </a:gs>
            <a:gs pos="64000">
              <a:schemeClr val="accent5">
                <a:lumMod val="60000"/>
                <a:lumOff val="40000"/>
              </a:schemeClr>
            </a:gs>
            <a:gs pos="100000">
              <a:schemeClr val="accent5">
                <a:lumMod val="40000"/>
                <a:lumOff val="60000"/>
              </a:schemeClr>
            </a:gs>
            <a:gs pos="0">
              <a:schemeClr val="bg1"/>
            </a:gs>
            <a:gs pos="0">
              <a:srgbClr val="FEFEFF"/>
            </a:gs>
            <a:gs pos="1000">
              <a:srgbClr val="FFFFFF"/>
            </a:gs>
            <a:gs pos="85000">
              <a:schemeClr val="accent5">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684BF7D-8D76-465C-B154-DB4FDF1961C4}"/>
              </a:ext>
            </a:extLst>
          </p:cNvPr>
          <p:cNvSpPr/>
          <p:nvPr/>
        </p:nvSpPr>
        <p:spPr>
          <a:xfrm>
            <a:off x="3490942" y="2087346"/>
            <a:ext cx="1496423" cy="520506"/>
          </a:xfrm>
          <a:custGeom>
            <a:avLst/>
            <a:gdLst>
              <a:gd name="connsiteX0" fmla="*/ 654122 w 1299227"/>
              <a:gd name="connsiteY0" fmla="*/ 0 h 520506"/>
              <a:gd name="connsiteX1" fmla="*/ 1038974 w 1299227"/>
              <a:gd name="connsiteY1" fmla="*/ 0 h 520506"/>
              <a:gd name="connsiteX2" fmla="*/ 1299227 w 1299227"/>
              <a:gd name="connsiteY2" fmla="*/ 260253 h 520506"/>
              <a:gd name="connsiteX3" fmla="*/ 1299226 w 1299227"/>
              <a:gd name="connsiteY3" fmla="*/ 260253 h 520506"/>
              <a:gd name="connsiteX4" fmla="*/ 1038973 w 1299227"/>
              <a:gd name="connsiteY4" fmla="*/ 520506 h 520506"/>
              <a:gd name="connsiteX5" fmla="*/ 0 w 1299227"/>
              <a:gd name="connsiteY5" fmla="*/ 520505 h 520506"/>
              <a:gd name="connsiteX6" fmla="*/ 60898 w 1299227"/>
              <a:gd name="connsiteY6" fmla="*/ 444499 h 520506"/>
              <a:gd name="connsiteX7" fmla="*/ 527016 w 1299227"/>
              <a:gd name="connsiteY7" fmla="*/ 69456 h 520506"/>
              <a:gd name="connsiteX8" fmla="*/ 654122 w 1299227"/>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227" h="520506">
                <a:moveTo>
                  <a:pt x="654122" y="0"/>
                </a:moveTo>
                <a:lnTo>
                  <a:pt x="1038974" y="0"/>
                </a:lnTo>
                <a:cubicBezTo>
                  <a:pt x="1182708" y="0"/>
                  <a:pt x="1299227" y="116519"/>
                  <a:pt x="1299227" y="260253"/>
                </a:cubicBezTo>
                <a:lnTo>
                  <a:pt x="1299226" y="260253"/>
                </a:lnTo>
                <a:cubicBezTo>
                  <a:pt x="1299226" y="403987"/>
                  <a:pt x="1182707" y="520506"/>
                  <a:pt x="1038973" y="520506"/>
                </a:cubicBezTo>
                <a:lnTo>
                  <a:pt x="0" y="520505"/>
                </a:lnTo>
                <a:lnTo>
                  <a:pt x="60898" y="444499"/>
                </a:lnTo>
                <a:cubicBezTo>
                  <a:pt x="185910" y="306140"/>
                  <a:pt x="343324" y="179898"/>
                  <a:pt x="527016" y="69456"/>
                </a:cubicBezTo>
                <a:lnTo>
                  <a:pt x="654122" y="0"/>
                </a:lnTo>
                <a:close/>
              </a:path>
            </a:pathLst>
          </a:custGeom>
          <a:solidFill>
            <a:srgbClr val="F397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4" name="Freeform: Shape 23">
            <a:extLst>
              <a:ext uri="{FF2B5EF4-FFF2-40B4-BE49-F238E27FC236}">
                <a16:creationId xmlns:a16="http://schemas.microsoft.com/office/drawing/2014/main" id="{C84E07FA-8A9E-4345-AF32-FAB94A677252}"/>
              </a:ext>
            </a:extLst>
          </p:cNvPr>
          <p:cNvSpPr/>
          <p:nvPr/>
        </p:nvSpPr>
        <p:spPr>
          <a:xfrm>
            <a:off x="7043227" y="2098574"/>
            <a:ext cx="1496423" cy="520506"/>
          </a:xfrm>
          <a:custGeom>
            <a:avLst/>
            <a:gdLst>
              <a:gd name="connsiteX0" fmla="*/ 260253 w 1496423"/>
              <a:gd name="connsiteY0" fmla="*/ 0 h 520506"/>
              <a:gd name="connsiteX1" fmla="*/ 845631 w 1496423"/>
              <a:gd name="connsiteY1" fmla="*/ 0 h 520506"/>
              <a:gd name="connsiteX2" fmla="*/ 966813 w 1496423"/>
              <a:gd name="connsiteY2" fmla="*/ 66219 h 520506"/>
              <a:gd name="connsiteX3" fmla="*/ 1432931 w 1496423"/>
              <a:gd name="connsiteY3" fmla="*/ 441262 h 520506"/>
              <a:gd name="connsiteX4" fmla="*/ 1496423 w 1496423"/>
              <a:gd name="connsiteY4" fmla="*/ 520506 h 520506"/>
              <a:gd name="connsiteX5" fmla="*/ 260253 w 1496423"/>
              <a:gd name="connsiteY5" fmla="*/ 520505 h 520506"/>
              <a:gd name="connsiteX6" fmla="*/ 5287 w 1496423"/>
              <a:gd name="connsiteY6" fmla="*/ 312702 h 520506"/>
              <a:gd name="connsiteX7" fmla="*/ 0 w 1496423"/>
              <a:gd name="connsiteY7" fmla="*/ 260253 h 520506"/>
              <a:gd name="connsiteX8" fmla="*/ 5287 w 1496423"/>
              <a:gd name="connsiteY8" fmla="*/ 207803 h 520506"/>
              <a:gd name="connsiteX9" fmla="*/ 260253 w 1496423"/>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6423" h="520506">
                <a:moveTo>
                  <a:pt x="260253" y="0"/>
                </a:moveTo>
                <a:lnTo>
                  <a:pt x="845631" y="0"/>
                </a:lnTo>
                <a:lnTo>
                  <a:pt x="966813" y="66219"/>
                </a:lnTo>
                <a:cubicBezTo>
                  <a:pt x="1150506" y="176661"/>
                  <a:pt x="1307919" y="302903"/>
                  <a:pt x="1432931" y="441262"/>
                </a:cubicBezTo>
                <a:lnTo>
                  <a:pt x="1496423"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F5EF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3" name="Freeform: Shape 22">
            <a:extLst>
              <a:ext uri="{FF2B5EF4-FFF2-40B4-BE49-F238E27FC236}">
                <a16:creationId xmlns:a16="http://schemas.microsoft.com/office/drawing/2014/main" id="{35EFBBA3-1679-4EDD-8559-09F62101737F}"/>
              </a:ext>
            </a:extLst>
          </p:cNvPr>
          <p:cNvSpPr/>
          <p:nvPr/>
        </p:nvSpPr>
        <p:spPr>
          <a:xfrm>
            <a:off x="7931834" y="2856910"/>
            <a:ext cx="871026" cy="520506"/>
          </a:xfrm>
          <a:custGeom>
            <a:avLst/>
            <a:gdLst>
              <a:gd name="connsiteX0" fmla="*/ 260253 w 871026"/>
              <a:gd name="connsiteY0" fmla="*/ 0 h 520506"/>
              <a:gd name="connsiteX1" fmla="*/ 760145 w 871026"/>
              <a:gd name="connsiteY1" fmla="*/ 0 h 520506"/>
              <a:gd name="connsiteX2" fmla="*/ 816032 w 871026"/>
              <a:gd name="connsiteY2" fmla="*/ 130680 h 520506"/>
              <a:gd name="connsiteX3" fmla="*/ 871026 w 871026"/>
              <a:gd name="connsiteY3" fmla="*/ 458669 h 520506"/>
              <a:gd name="connsiteX4" fmla="*/ 865833 w 871026"/>
              <a:gd name="connsiteY4" fmla="*/ 520506 h 520506"/>
              <a:gd name="connsiteX5" fmla="*/ 260253 w 871026"/>
              <a:gd name="connsiteY5" fmla="*/ 520505 h 520506"/>
              <a:gd name="connsiteX6" fmla="*/ 5287 w 871026"/>
              <a:gd name="connsiteY6" fmla="*/ 312702 h 520506"/>
              <a:gd name="connsiteX7" fmla="*/ 0 w 871026"/>
              <a:gd name="connsiteY7" fmla="*/ 260253 h 520506"/>
              <a:gd name="connsiteX8" fmla="*/ 5287 w 871026"/>
              <a:gd name="connsiteY8" fmla="*/ 207803 h 520506"/>
              <a:gd name="connsiteX9" fmla="*/ 260253 w 871026"/>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026" h="520506">
                <a:moveTo>
                  <a:pt x="260253" y="0"/>
                </a:moveTo>
                <a:lnTo>
                  <a:pt x="760145" y="0"/>
                </a:lnTo>
                <a:lnTo>
                  <a:pt x="816032" y="130680"/>
                </a:lnTo>
                <a:cubicBezTo>
                  <a:pt x="852090" y="236623"/>
                  <a:pt x="871026" y="346317"/>
                  <a:pt x="871026" y="458669"/>
                </a:cubicBezTo>
                <a:lnTo>
                  <a:pt x="865833"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D1E89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2" name="Freeform: Shape 21">
            <a:extLst>
              <a:ext uri="{FF2B5EF4-FFF2-40B4-BE49-F238E27FC236}">
                <a16:creationId xmlns:a16="http://schemas.microsoft.com/office/drawing/2014/main" id="{FAB39ADD-E3E9-43E3-BD30-486A5CEC41F2}"/>
              </a:ext>
            </a:extLst>
          </p:cNvPr>
          <p:cNvSpPr/>
          <p:nvPr/>
        </p:nvSpPr>
        <p:spPr>
          <a:xfrm>
            <a:off x="3389141" y="2878149"/>
            <a:ext cx="1363177" cy="520506"/>
          </a:xfrm>
          <a:custGeom>
            <a:avLst/>
            <a:gdLst>
              <a:gd name="connsiteX0" fmla="*/ 101798 w 1089076"/>
              <a:gd name="connsiteY0" fmla="*/ 0 h 520506"/>
              <a:gd name="connsiteX1" fmla="*/ 828823 w 1089076"/>
              <a:gd name="connsiteY1" fmla="*/ 0 h 520506"/>
              <a:gd name="connsiteX2" fmla="*/ 1089076 w 1089076"/>
              <a:gd name="connsiteY2" fmla="*/ 260253 h 520506"/>
              <a:gd name="connsiteX3" fmla="*/ 1089075 w 1089076"/>
              <a:gd name="connsiteY3" fmla="*/ 260253 h 520506"/>
              <a:gd name="connsiteX4" fmla="*/ 828822 w 1089076"/>
              <a:gd name="connsiteY4" fmla="*/ 520506 h 520506"/>
              <a:gd name="connsiteX5" fmla="*/ 6977 w 1089076"/>
              <a:gd name="connsiteY5" fmla="*/ 520506 h 520506"/>
              <a:gd name="connsiteX6" fmla="*/ 0 w 1089076"/>
              <a:gd name="connsiteY6" fmla="*/ 437430 h 520506"/>
              <a:gd name="connsiteX7" fmla="*/ 54994 w 1089076"/>
              <a:gd name="connsiteY7" fmla="*/ 109441 h 520506"/>
              <a:gd name="connsiteX8" fmla="*/ 101798 w 1089076"/>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076" h="520506">
                <a:moveTo>
                  <a:pt x="101798" y="0"/>
                </a:moveTo>
                <a:lnTo>
                  <a:pt x="828823" y="0"/>
                </a:lnTo>
                <a:cubicBezTo>
                  <a:pt x="972557" y="0"/>
                  <a:pt x="1089076" y="116519"/>
                  <a:pt x="1089076" y="260253"/>
                </a:cubicBezTo>
                <a:lnTo>
                  <a:pt x="1089075" y="260253"/>
                </a:lnTo>
                <a:cubicBezTo>
                  <a:pt x="1089075" y="403987"/>
                  <a:pt x="972556" y="520506"/>
                  <a:pt x="828822" y="520506"/>
                </a:cubicBezTo>
                <a:lnTo>
                  <a:pt x="6977" y="520506"/>
                </a:lnTo>
                <a:lnTo>
                  <a:pt x="0" y="437430"/>
                </a:lnTo>
                <a:cubicBezTo>
                  <a:pt x="0" y="325078"/>
                  <a:pt x="18936" y="215384"/>
                  <a:pt x="54994" y="109441"/>
                </a:cubicBezTo>
                <a:lnTo>
                  <a:pt x="101798" y="0"/>
                </a:lnTo>
                <a:close/>
              </a:path>
            </a:pathLst>
          </a:custGeom>
          <a:solidFill>
            <a:srgbClr val="D8B9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1" name="Freeform: Shape 20">
            <a:extLst>
              <a:ext uri="{FF2B5EF4-FFF2-40B4-BE49-F238E27FC236}">
                <a16:creationId xmlns:a16="http://schemas.microsoft.com/office/drawing/2014/main" id="{4EB145CA-4A9A-46ED-B360-C310F4FD0B1F}"/>
              </a:ext>
            </a:extLst>
          </p:cNvPr>
          <p:cNvSpPr/>
          <p:nvPr/>
        </p:nvSpPr>
        <p:spPr>
          <a:xfrm>
            <a:off x="7312270" y="3899971"/>
            <a:ext cx="1307754" cy="520506"/>
          </a:xfrm>
          <a:custGeom>
            <a:avLst/>
            <a:gdLst>
              <a:gd name="connsiteX0" fmla="*/ 260253 w 1307754"/>
              <a:gd name="connsiteY0" fmla="*/ 0 h 520506"/>
              <a:gd name="connsiteX1" fmla="*/ 1307754 w 1307754"/>
              <a:gd name="connsiteY1" fmla="*/ 0 h 520506"/>
              <a:gd name="connsiteX2" fmla="*/ 1277872 w 1307754"/>
              <a:gd name="connsiteY2" fmla="*/ 49088 h 520506"/>
              <a:gd name="connsiteX3" fmla="*/ 872475 w 1307754"/>
              <a:gd name="connsiteY3" fmla="*/ 450822 h 520506"/>
              <a:gd name="connsiteX4" fmla="*/ 767138 w 1307754"/>
              <a:gd name="connsiteY4" fmla="*/ 520506 h 520506"/>
              <a:gd name="connsiteX5" fmla="*/ 260253 w 1307754"/>
              <a:gd name="connsiteY5" fmla="*/ 520505 h 520506"/>
              <a:gd name="connsiteX6" fmla="*/ 5287 w 1307754"/>
              <a:gd name="connsiteY6" fmla="*/ 312702 h 520506"/>
              <a:gd name="connsiteX7" fmla="*/ 0 w 1307754"/>
              <a:gd name="connsiteY7" fmla="*/ 260253 h 520506"/>
              <a:gd name="connsiteX8" fmla="*/ 5287 w 1307754"/>
              <a:gd name="connsiteY8" fmla="*/ 207803 h 520506"/>
              <a:gd name="connsiteX9" fmla="*/ 260253 w 1307754"/>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754" h="520506">
                <a:moveTo>
                  <a:pt x="260253" y="0"/>
                </a:moveTo>
                <a:lnTo>
                  <a:pt x="1307754" y="0"/>
                </a:lnTo>
                <a:lnTo>
                  <a:pt x="1277872" y="49088"/>
                </a:lnTo>
                <a:cubicBezTo>
                  <a:pt x="1175141" y="195118"/>
                  <a:pt x="1037968" y="330256"/>
                  <a:pt x="872475" y="450822"/>
                </a:cubicBezTo>
                <a:lnTo>
                  <a:pt x="767138"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5E9E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0" name="Freeform: Shape 19">
            <a:extLst>
              <a:ext uri="{FF2B5EF4-FFF2-40B4-BE49-F238E27FC236}">
                <a16:creationId xmlns:a16="http://schemas.microsoft.com/office/drawing/2014/main" id="{729F12FE-645E-4942-B192-708586DAA320}"/>
              </a:ext>
            </a:extLst>
          </p:cNvPr>
          <p:cNvSpPr/>
          <p:nvPr/>
        </p:nvSpPr>
        <p:spPr>
          <a:xfrm>
            <a:off x="3389141" y="3929205"/>
            <a:ext cx="1514625" cy="584775"/>
          </a:xfrm>
          <a:custGeom>
            <a:avLst/>
            <a:gdLst>
              <a:gd name="connsiteX0" fmla="*/ 0 w 1313992"/>
              <a:gd name="connsiteY0" fmla="*/ 0 h 520506"/>
              <a:gd name="connsiteX1" fmla="*/ 1053739 w 1313992"/>
              <a:gd name="connsiteY1" fmla="*/ 0 h 520506"/>
              <a:gd name="connsiteX2" fmla="*/ 1313992 w 1313992"/>
              <a:gd name="connsiteY2" fmla="*/ 260253 h 520506"/>
              <a:gd name="connsiteX3" fmla="*/ 1313991 w 1313992"/>
              <a:gd name="connsiteY3" fmla="*/ 260253 h 520506"/>
              <a:gd name="connsiteX4" fmla="*/ 1053738 w 1313992"/>
              <a:gd name="connsiteY4" fmla="*/ 520506 h 520506"/>
              <a:gd name="connsiteX5" fmla="*/ 567013 w 1313992"/>
              <a:gd name="connsiteY5" fmla="*/ 520506 h 520506"/>
              <a:gd name="connsiteX6" fmla="*/ 417483 w 1313992"/>
              <a:gd name="connsiteY6" fmla="*/ 421588 h 520506"/>
              <a:gd name="connsiteX7" fmla="*/ 12086 w 1313992"/>
              <a:gd name="connsiteY7" fmla="*/ 19854 h 520506"/>
              <a:gd name="connsiteX8" fmla="*/ 0 w 1313992"/>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992" h="520506">
                <a:moveTo>
                  <a:pt x="0" y="0"/>
                </a:moveTo>
                <a:lnTo>
                  <a:pt x="1053739" y="0"/>
                </a:lnTo>
                <a:cubicBezTo>
                  <a:pt x="1197473" y="0"/>
                  <a:pt x="1313992" y="116519"/>
                  <a:pt x="1313992" y="260253"/>
                </a:cubicBezTo>
                <a:lnTo>
                  <a:pt x="1313991" y="260253"/>
                </a:lnTo>
                <a:cubicBezTo>
                  <a:pt x="1313991" y="403987"/>
                  <a:pt x="1197472" y="520506"/>
                  <a:pt x="1053738" y="520506"/>
                </a:cubicBezTo>
                <a:lnTo>
                  <a:pt x="567013" y="520506"/>
                </a:lnTo>
                <a:lnTo>
                  <a:pt x="417483" y="421588"/>
                </a:lnTo>
                <a:cubicBezTo>
                  <a:pt x="251991" y="301022"/>
                  <a:pt x="114817" y="165884"/>
                  <a:pt x="12086" y="19854"/>
                </a:cubicBezTo>
                <a:lnTo>
                  <a:pt x="0" y="0"/>
                </a:lnTo>
                <a:close/>
              </a:path>
            </a:pathLst>
          </a:custGeom>
          <a:solidFill>
            <a:srgbClr val="D3C58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8" name="Freeform: Shape 17">
            <a:extLst>
              <a:ext uri="{FF2B5EF4-FFF2-40B4-BE49-F238E27FC236}">
                <a16:creationId xmlns:a16="http://schemas.microsoft.com/office/drawing/2014/main" id="{CF93B9EB-544A-416B-A0B0-97C41B368BF5}"/>
              </a:ext>
            </a:extLst>
          </p:cNvPr>
          <p:cNvSpPr/>
          <p:nvPr/>
        </p:nvSpPr>
        <p:spPr>
          <a:xfrm>
            <a:off x="2684863" y="2095338"/>
            <a:ext cx="1624206" cy="520505"/>
          </a:xfrm>
          <a:custGeom>
            <a:avLst/>
            <a:gdLst>
              <a:gd name="connsiteX0" fmla="*/ 260253 w 1465050"/>
              <a:gd name="connsiteY0" fmla="*/ 0 h 520505"/>
              <a:gd name="connsiteX1" fmla="*/ 1465050 w 1465050"/>
              <a:gd name="connsiteY1" fmla="*/ 0 h 520505"/>
              <a:gd name="connsiteX2" fmla="*/ 1337944 w 1465050"/>
              <a:gd name="connsiteY2" fmla="*/ 69456 h 520505"/>
              <a:gd name="connsiteX3" fmla="*/ 871826 w 1465050"/>
              <a:gd name="connsiteY3" fmla="*/ 444499 h 520505"/>
              <a:gd name="connsiteX4" fmla="*/ 810928 w 1465050"/>
              <a:gd name="connsiteY4" fmla="*/ 520505 h 520505"/>
              <a:gd name="connsiteX5" fmla="*/ 260253 w 1465050"/>
              <a:gd name="connsiteY5" fmla="*/ 520505 h 520505"/>
              <a:gd name="connsiteX6" fmla="*/ 5287 w 1465050"/>
              <a:gd name="connsiteY6" fmla="*/ 312702 h 520505"/>
              <a:gd name="connsiteX7" fmla="*/ 0 w 1465050"/>
              <a:gd name="connsiteY7" fmla="*/ 260253 h 520505"/>
              <a:gd name="connsiteX8" fmla="*/ 5287 w 1465050"/>
              <a:gd name="connsiteY8" fmla="*/ 207803 h 520505"/>
              <a:gd name="connsiteX9" fmla="*/ 260253 w 1465050"/>
              <a:gd name="connsiteY9" fmla="*/ 0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050" h="520505">
                <a:moveTo>
                  <a:pt x="260253" y="0"/>
                </a:moveTo>
                <a:lnTo>
                  <a:pt x="1465050" y="0"/>
                </a:lnTo>
                <a:lnTo>
                  <a:pt x="1337944" y="69456"/>
                </a:lnTo>
                <a:cubicBezTo>
                  <a:pt x="1154252" y="179898"/>
                  <a:pt x="996838" y="306140"/>
                  <a:pt x="871826" y="444499"/>
                </a:cubicBezTo>
                <a:lnTo>
                  <a:pt x="810928" y="520505"/>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7" name="Freeform: Shape 16">
            <a:extLst>
              <a:ext uri="{FF2B5EF4-FFF2-40B4-BE49-F238E27FC236}">
                <a16:creationId xmlns:a16="http://schemas.microsoft.com/office/drawing/2014/main" id="{ACC5D249-8294-46ED-9893-691727B17BAE}"/>
              </a:ext>
            </a:extLst>
          </p:cNvPr>
          <p:cNvSpPr/>
          <p:nvPr/>
        </p:nvSpPr>
        <p:spPr>
          <a:xfrm>
            <a:off x="7888857" y="2098574"/>
            <a:ext cx="1264524" cy="520506"/>
          </a:xfrm>
          <a:custGeom>
            <a:avLst/>
            <a:gdLst>
              <a:gd name="connsiteX0" fmla="*/ 0 w 1264524"/>
              <a:gd name="connsiteY0" fmla="*/ 0 h 520506"/>
              <a:gd name="connsiteX1" fmla="*/ 1004271 w 1264524"/>
              <a:gd name="connsiteY1" fmla="*/ 0 h 520506"/>
              <a:gd name="connsiteX2" fmla="*/ 1264524 w 1264524"/>
              <a:gd name="connsiteY2" fmla="*/ 260253 h 520506"/>
              <a:gd name="connsiteX3" fmla="*/ 1264523 w 1264524"/>
              <a:gd name="connsiteY3" fmla="*/ 260253 h 520506"/>
              <a:gd name="connsiteX4" fmla="*/ 1004270 w 1264524"/>
              <a:gd name="connsiteY4" fmla="*/ 520506 h 520506"/>
              <a:gd name="connsiteX5" fmla="*/ 650792 w 1264524"/>
              <a:gd name="connsiteY5" fmla="*/ 520506 h 520506"/>
              <a:gd name="connsiteX6" fmla="*/ 587300 w 1264524"/>
              <a:gd name="connsiteY6" fmla="*/ 441262 h 520506"/>
              <a:gd name="connsiteX7" fmla="*/ 121182 w 1264524"/>
              <a:gd name="connsiteY7" fmla="*/ 66219 h 520506"/>
              <a:gd name="connsiteX8" fmla="*/ 0 w 1264524"/>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524" h="520506">
                <a:moveTo>
                  <a:pt x="0" y="0"/>
                </a:moveTo>
                <a:lnTo>
                  <a:pt x="1004271" y="0"/>
                </a:lnTo>
                <a:cubicBezTo>
                  <a:pt x="1148005" y="0"/>
                  <a:pt x="1264524" y="116519"/>
                  <a:pt x="1264524" y="260253"/>
                </a:cubicBezTo>
                <a:lnTo>
                  <a:pt x="1264523" y="260253"/>
                </a:lnTo>
                <a:cubicBezTo>
                  <a:pt x="1264523" y="403987"/>
                  <a:pt x="1148004" y="520506"/>
                  <a:pt x="1004270" y="520506"/>
                </a:cubicBezTo>
                <a:lnTo>
                  <a:pt x="650792" y="520506"/>
                </a:lnTo>
                <a:lnTo>
                  <a:pt x="587300" y="441262"/>
                </a:lnTo>
                <a:cubicBezTo>
                  <a:pt x="462288" y="302903"/>
                  <a:pt x="304875" y="176661"/>
                  <a:pt x="121182" y="66219"/>
                </a:cubicBezTo>
                <a:lnTo>
                  <a:pt x="0"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6" name="Freeform: Shape 15">
            <a:extLst>
              <a:ext uri="{FF2B5EF4-FFF2-40B4-BE49-F238E27FC236}">
                <a16:creationId xmlns:a16="http://schemas.microsoft.com/office/drawing/2014/main" id="{DDCDA34D-6FB7-40CD-8BEA-64F678601CF3}"/>
              </a:ext>
            </a:extLst>
          </p:cNvPr>
          <p:cNvSpPr/>
          <p:nvPr/>
        </p:nvSpPr>
        <p:spPr>
          <a:xfrm>
            <a:off x="8691979" y="2856910"/>
            <a:ext cx="1350010" cy="520506"/>
          </a:xfrm>
          <a:custGeom>
            <a:avLst/>
            <a:gdLst>
              <a:gd name="connsiteX0" fmla="*/ 0 w 1350010"/>
              <a:gd name="connsiteY0" fmla="*/ 0 h 520506"/>
              <a:gd name="connsiteX1" fmla="*/ 1089757 w 1350010"/>
              <a:gd name="connsiteY1" fmla="*/ 0 h 520506"/>
              <a:gd name="connsiteX2" fmla="*/ 1350010 w 1350010"/>
              <a:gd name="connsiteY2" fmla="*/ 260253 h 520506"/>
              <a:gd name="connsiteX3" fmla="*/ 1350009 w 1350010"/>
              <a:gd name="connsiteY3" fmla="*/ 260253 h 520506"/>
              <a:gd name="connsiteX4" fmla="*/ 1089756 w 1350010"/>
              <a:gd name="connsiteY4" fmla="*/ 520506 h 520506"/>
              <a:gd name="connsiteX5" fmla="*/ 105688 w 1350010"/>
              <a:gd name="connsiteY5" fmla="*/ 520506 h 520506"/>
              <a:gd name="connsiteX6" fmla="*/ 110881 w 1350010"/>
              <a:gd name="connsiteY6" fmla="*/ 458669 h 520506"/>
              <a:gd name="connsiteX7" fmla="*/ 55887 w 1350010"/>
              <a:gd name="connsiteY7" fmla="*/ 130680 h 520506"/>
              <a:gd name="connsiteX8" fmla="*/ 0 w 1350010"/>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010" h="520506">
                <a:moveTo>
                  <a:pt x="0" y="0"/>
                </a:moveTo>
                <a:lnTo>
                  <a:pt x="1089757" y="0"/>
                </a:lnTo>
                <a:cubicBezTo>
                  <a:pt x="1233491" y="0"/>
                  <a:pt x="1350010" y="116519"/>
                  <a:pt x="1350010" y="260253"/>
                </a:cubicBezTo>
                <a:lnTo>
                  <a:pt x="1350009" y="260253"/>
                </a:lnTo>
                <a:cubicBezTo>
                  <a:pt x="1350009" y="403987"/>
                  <a:pt x="1233490" y="520506"/>
                  <a:pt x="1089756" y="520506"/>
                </a:cubicBezTo>
                <a:lnTo>
                  <a:pt x="105688" y="520506"/>
                </a:lnTo>
                <a:lnTo>
                  <a:pt x="110881" y="458669"/>
                </a:lnTo>
                <a:cubicBezTo>
                  <a:pt x="110881" y="346317"/>
                  <a:pt x="91945" y="236623"/>
                  <a:pt x="55887" y="130680"/>
                </a:cubicBezTo>
                <a:lnTo>
                  <a:pt x="0"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5" name="Freeform: Shape 14">
            <a:extLst>
              <a:ext uri="{FF2B5EF4-FFF2-40B4-BE49-F238E27FC236}">
                <a16:creationId xmlns:a16="http://schemas.microsoft.com/office/drawing/2014/main" id="{0451E275-E22F-4677-B210-BF0636AA5F67}"/>
              </a:ext>
            </a:extLst>
          </p:cNvPr>
          <p:cNvSpPr/>
          <p:nvPr/>
        </p:nvSpPr>
        <p:spPr>
          <a:xfrm>
            <a:off x="2150012" y="2878149"/>
            <a:ext cx="1340930" cy="520506"/>
          </a:xfrm>
          <a:custGeom>
            <a:avLst/>
            <a:gdLst>
              <a:gd name="connsiteX0" fmla="*/ 260253 w 1122877"/>
              <a:gd name="connsiteY0" fmla="*/ 0 h 520506"/>
              <a:gd name="connsiteX1" fmla="*/ 1122877 w 1122877"/>
              <a:gd name="connsiteY1" fmla="*/ 0 h 520506"/>
              <a:gd name="connsiteX2" fmla="*/ 1076073 w 1122877"/>
              <a:gd name="connsiteY2" fmla="*/ 109441 h 520506"/>
              <a:gd name="connsiteX3" fmla="*/ 1021079 w 1122877"/>
              <a:gd name="connsiteY3" fmla="*/ 437430 h 520506"/>
              <a:gd name="connsiteX4" fmla="*/ 1028056 w 1122877"/>
              <a:gd name="connsiteY4" fmla="*/ 520506 h 520506"/>
              <a:gd name="connsiteX5" fmla="*/ 260253 w 1122877"/>
              <a:gd name="connsiteY5" fmla="*/ 520505 h 520506"/>
              <a:gd name="connsiteX6" fmla="*/ 5287 w 1122877"/>
              <a:gd name="connsiteY6" fmla="*/ 312702 h 520506"/>
              <a:gd name="connsiteX7" fmla="*/ 0 w 1122877"/>
              <a:gd name="connsiteY7" fmla="*/ 260253 h 520506"/>
              <a:gd name="connsiteX8" fmla="*/ 5287 w 1122877"/>
              <a:gd name="connsiteY8" fmla="*/ 207803 h 520506"/>
              <a:gd name="connsiteX9" fmla="*/ 260253 w 1122877"/>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2877" h="520506">
                <a:moveTo>
                  <a:pt x="260253" y="0"/>
                </a:moveTo>
                <a:lnTo>
                  <a:pt x="1122877" y="0"/>
                </a:lnTo>
                <a:lnTo>
                  <a:pt x="1076073" y="109441"/>
                </a:lnTo>
                <a:cubicBezTo>
                  <a:pt x="1040015" y="215384"/>
                  <a:pt x="1021079" y="325078"/>
                  <a:pt x="1021079" y="437430"/>
                </a:cubicBezTo>
                <a:lnTo>
                  <a:pt x="1028056"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4" name="Freeform: Shape 13">
            <a:extLst>
              <a:ext uri="{FF2B5EF4-FFF2-40B4-BE49-F238E27FC236}">
                <a16:creationId xmlns:a16="http://schemas.microsoft.com/office/drawing/2014/main" id="{3B9C50A0-F553-4263-9163-884AC32AD0DC}"/>
              </a:ext>
            </a:extLst>
          </p:cNvPr>
          <p:cNvSpPr/>
          <p:nvPr/>
        </p:nvSpPr>
        <p:spPr>
          <a:xfrm>
            <a:off x="8079409" y="3899971"/>
            <a:ext cx="1456006" cy="520506"/>
          </a:xfrm>
          <a:custGeom>
            <a:avLst/>
            <a:gdLst>
              <a:gd name="connsiteX0" fmla="*/ 540616 w 1343017"/>
              <a:gd name="connsiteY0" fmla="*/ 0 h 520506"/>
              <a:gd name="connsiteX1" fmla="*/ 1082764 w 1343017"/>
              <a:gd name="connsiteY1" fmla="*/ 0 h 520506"/>
              <a:gd name="connsiteX2" fmla="*/ 1343017 w 1343017"/>
              <a:gd name="connsiteY2" fmla="*/ 260253 h 520506"/>
              <a:gd name="connsiteX3" fmla="*/ 1343016 w 1343017"/>
              <a:gd name="connsiteY3" fmla="*/ 260253 h 520506"/>
              <a:gd name="connsiteX4" fmla="*/ 1082763 w 1343017"/>
              <a:gd name="connsiteY4" fmla="*/ 520506 h 520506"/>
              <a:gd name="connsiteX5" fmla="*/ 0 w 1343017"/>
              <a:gd name="connsiteY5" fmla="*/ 520506 h 520506"/>
              <a:gd name="connsiteX6" fmla="*/ 105337 w 1343017"/>
              <a:gd name="connsiteY6" fmla="*/ 450822 h 520506"/>
              <a:gd name="connsiteX7" fmla="*/ 510734 w 1343017"/>
              <a:gd name="connsiteY7" fmla="*/ 49088 h 520506"/>
              <a:gd name="connsiteX8" fmla="*/ 540616 w 1343017"/>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17" h="520506">
                <a:moveTo>
                  <a:pt x="540616" y="0"/>
                </a:moveTo>
                <a:lnTo>
                  <a:pt x="1082764" y="0"/>
                </a:lnTo>
                <a:cubicBezTo>
                  <a:pt x="1226498" y="0"/>
                  <a:pt x="1343017" y="116519"/>
                  <a:pt x="1343017" y="260253"/>
                </a:cubicBezTo>
                <a:lnTo>
                  <a:pt x="1343016" y="260253"/>
                </a:lnTo>
                <a:cubicBezTo>
                  <a:pt x="1343016" y="403987"/>
                  <a:pt x="1226497" y="520506"/>
                  <a:pt x="1082763" y="520506"/>
                </a:cubicBezTo>
                <a:lnTo>
                  <a:pt x="0" y="520506"/>
                </a:lnTo>
                <a:lnTo>
                  <a:pt x="105337" y="450822"/>
                </a:lnTo>
                <a:cubicBezTo>
                  <a:pt x="270830" y="330256"/>
                  <a:pt x="408003" y="195118"/>
                  <a:pt x="510734" y="49088"/>
                </a:cubicBezTo>
                <a:lnTo>
                  <a:pt x="540616"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3" name="Freeform: Shape 12">
            <a:extLst>
              <a:ext uri="{FF2B5EF4-FFF2-40B4-BE49-F238E27FC236}">
                <a16:creationId xmlns:a16="http://schemas.microsoft.com/office/drawing/2014/main" id="{6DE38654-A177-46F6-B85E-F7F19ED007B4}"/>
              </a:ext>
            </a:extLst>
          </p:cNvPr>
          <p:cNvSpPr/>
          <p:nvPr/>
        </p:nvSpPr>
        <p:spPr>
          <a:xfrm>
            <a:off x="2312384" y="3929205"/>
            <a:ext cx="1844403" cy="584775"/>
          </a:xfrm>
          <a:custGeom>
            <a:avLst/>
            <a:gdLst>
              <a:gd name="connsiteX0" fmla="*/ 260253 w 1363176"/>
              <a:gd name="connsiteY0" fmla="*/ 0 h 520506"/>
              <a:gd name="connsiteX1" fmla="*/ 796163 w 1363176"/>
              <a:gd name="connsiteY1" fmla="*/ 0 h 520506"/>
              <a:gd name="connsiteX2" fmla="*/ 808249 w 1363176"/>
              <a:gd name="connsiteY2" fmla="*/ 19854 h 520506"/>
              <a:gd name="connsiteX3" fmla="*/ 1213646 w 1363176"/>
              <a:gd name="connsiteY3" fmla="*/ 421588 h 520506"/>
              <a:gd name="connsiteX4" fmla="*/ 1363176 w 1363176"/>
              <a:gd name="connsiteY4" fmla="*/ 520506 h 520506"/>
              <a:gd name="connsiteX5" fmla="*/ 260253 w 1363176"/>
              <a:gd name="connsiteY5" fmla="*/ 520505 h 520506"/>
              <a:gd name="connsiteX6" fmla="*/ 5287 w 1363176"/>
              <a:gd name="connsiteY6" fmla="*/ 312702 h 520506"/>
              <a:gd name="connsiteX7" fmla="*/ 0 w 1363176"/>
              <a:gd name="connsiteY7" fmla="*/ 260253 h 520506"/>
              <a:gd name="connsiteX8" fmla="*/ 5287 w 1363176"/>
              <a:gd name="connsiteY8" fmla="*/ 207803 h 520506"/>
              <a:gd name="connsiteX9" fmla="*/ 260253 w 1363176"/>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176" h="520506">
                <a:moveTo>
                  <a:pt x="260253" y="0"/>
                </a:moveTo>
                <a:lnTo>
                  <a:pt x="796163" y="0"/>
                </a:lnTo>
                <a:lnTo>
                  <a:pt x="808249" y="19854"/>
                </a:lnTo>
                <a:cubicBezTo>
                  <a:pt x="910980" y="165884"/>
                  <a:pt x="1048154" y="301022"/>
                  <a:pt x="1213646" y="421588"/>
                </a:cubicBezTo>
                <a:lnTo>
                  <a:pt x="1363176"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7" name="TextBox 26">
            <a:extLst>
              <a:ext uri="{FF2B5EF4-FFF2-40B4-BE49-F238E27FC236}">
                <a16:creationId xmlns:a16="http://schemas.microsoft.com/office/drawing/2014/main" id="{248791A8-2700-4FF2-993C-F0B04E6CA7B0}"/>
              </a:ext>
            </a:extLst>
          </p:cNvPr>
          <p:cNvSpPr txBox="1"/>
          <p:nvPr/>
        </p:nvSpPr>
        <p:spPr>
          <a:xfrm>
            <a:off x="4058781" y="2813880"/>
            <a:ext cx="579233"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2</a:t>
            </a:r>
            <a:endParaRPr lang="fr-CA" sz="3200" dirty="0">
              <a:latin typeface="Aharoni" panose="02010803020104030203" pitchFamily="2" charset="-79"/>
              <a:cs typeface="Aharoni" panose="02010803020104030203" pitchFamily="2" charset="-79"/>
            </a:endParaRPr>
          </a:p>
        </p:txBody>
      </p:sp>
      <p:sp>
        <p:nvSpPr>
          <p:cNvPr id="33" name="TextBox 32">
            <a:extLst>
              <a:ext uri="{FF2B5EF4-FFF2-40B4-BE49-F238E27FC236}">
                <a16:creationId xmlns:a16="http://schemas.microsoft.com/office/drawing/2014/main" id="{2388B9D3-D69E-4F19-95BD-ED6107F43D61}"/>
              </a:ext>
            </a:extLst>
          </p:cNvPr>
          <p:cNvSpPr txBox="1"/>
          <p:nvPr/>
        </p:nvSpPr>
        <p:spPr>
          <a:xfrm>
            <a:off x="4303144" y="2031068"/>
            <a:ext cx="441769" cy="584775"/>
          </a:xfrm>
          <a:prstGeom prst="rect">
            <a:avLst/>
          </a:prstGeom>
          <a:noFill/>
        </p:spPr>
        <p:txBody>
          <a:bodyPr wrap="square">
            <a:spAutoFit/>
          </a:bodyPr>
          <a:lstStyle/>
          <a:p>
            <a:r>
              <a:rPr lang="fr-FR" sz="3200" dirty="0">
                <a:latin typeface="Aharoni" panose="02010803020104030203" pitchFamily="2" charset="-79"/>
                <a:cs typeface="Aharoni" panose="02010803020104030203" pitchFamily="2" charset="-79"/>
              </a:rPr>
              <a:t>1</a:t>
            </a:r>
            <a:endParaRPr lang="fr-CA" sz="3200" dirty="0">
              <a:latin typeface="Aharoni" panose="02010803020104030203" pitchFamily="2" charset="-79"/>
              <a:cs typeface="Aharoni" panose="02010803020104030203" pitchFamily="2" charset="-79"/>
            </a:endParaRPr>
          </a:p>
        </p:txBody>
      </p:sp>
      <p:sp>
        <p:nvSpPr>
          <p:cNvPr id="36" name="TextBox 35">
            <a:extLst>
              <a:ext uri="{FF2B5EF4-FFF2-40B4-BE49-F238E27FC236}">
                <a16:creationId xmlns:a16="http://schemas.microsoft.com/office/drawing/2014/main" id="{183BCED2-34D0-415A-B2EE-F6D208CA5DD3}"/>
              </a:ext>
            </a:extLst>
          </p:cNvPr>
          <p:cNvSpPr txBox="1"/>
          <p:nvPr/>
        </p:nvSpPr>
        <p:spPr>
          <a:xfrm>
            <a:off x="4248443" y="3864936"/>
            <a:ext cx="2148436" cy="594522"/>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3</a:t>
            </a:r>
            <a:endParaRPr lang="fr-CA" sz="3200" dirty="0">
              <a:latin typeface="Aharoni" panose="02010803020104030203" pitchFamily="2" charset="-79"/>
              <a:cs typeface="Aharoni" panose="02010803020104030203" pitchFamily="2" charset="-79"/>
            </a:endParaRPr>
          </a:p>
        </p:txBody>
      </p:sp>
      <p:sp>
        <p:nvSpPr>
          <p:cNvPr id="37" name="TextBox 36">
            <a:extLst>
              <a:ext uri="{FF2B5EF4-FFF2-40B4-BE49-F238E27FC236}">
                <a16:creationId xmlns:a16="http://schemas.microsoft.com/office/drawing/2014/main" id="{6FEBA7F3-1C1B-4733-BEAA-4780068E5F56}"/>
              </a:ext>
            </a:extLst>
          </p:cNvPr>
          <p:cNvSpPr txBox="1"/>
          <p:nvPr/>
        </p:nvSpPr>
        <p:spPr>
          <a:xfrm>
            <a:off x="7569192" y="3835702"/>
            <a:ext cx="362642"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6</a:t>
            </a:r>
            <a:endParaRPr lang="fr-CA" sz="3200" dirty="0">
              <a:latin typeface="Aharoni" panose="02010803020104030203" pitchFamily="2" charset="-79"/>
              <a:cs typeface="Aharoni" panose="02010803020104030203" pitchFamily="2" charset="-79"/>
            </a:endParaRPr>
          </a:p>
        </p:txBody>
      </p:sp>
      <p:sp>
        <p:nvSpPr>
          <p:cNvPr id="38" name="TextBox 37">
            <a:extLst>
              <a:ext uri="{FF2B5EF4-FFF2-40B4-BE49-F238E27FC236}">
                <a16:creationId xmlns:a16="http://schemas.microsoft.com/office/drawing/2014/main" id="{8AE4373A-9C12-4449-ACA3-4ED7B20344CD}"/>
              </a:ext>
            </a:extLst>
          </p:cNvPr>
          <p:cNvSpPr txBox="1"/>
          <p:nvPr/>
        </p:nvSpPr>
        <p:spPr>
          <a:xfrm>
            <a:off x="8142423" y="2824775"/>
            <a:ext cx="1099111"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5</a:t>
            </a:r>
            <a:endParaRPr lang="fr-CA" sz="3200" dirty="0">
              <a:latin typeface="Aharoni" panose="02010803020104030203" pitchFamily="2" charset="-79"/>
              <a:cs typeface="Aharoni" panose="02010803020104030203" pitchFamily="2" charset="-79"/>
            </a:endParaRPr>
          </a:p>
        </p:txBody>
      </p:sp>
      <p:sp>
        <p:nvSpPr>
          <p:cNvPr id="39" name="TextBox 38">
            <a:extLst>
              <a:ext uri="{FF2B5EF4-FFF2-40B4-BE49-F238E27FC236}">
                <a16:creationId xmlns:a16="http://schemas.microsoft.com/office/drawing/2014/main" id="{61FC1A44-A4B2-41CC-88B9-A5E21004A54F}"/>
              </a:ext>
            </a:extLst>
          </p:cNvPr>
          <p:cNvSpPr txBox="1"/>
          <p:nvPr/>
        </p:nvSpPr>
        <p:spPr>
          <a:xfrm>
            <a:off x="7315000" y="2063202"/>
            <a:ext cx="871026"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4</a:t>
            </a:r>
            <a:endParaRPr lang="fr-CA" sz="3200" dirty="0">
              <a:latin typeface="Aharoni" panose="02010803020104030203" pitchFamily="2" charset="-79"/>
              <a:cs typeface="Aharoni" panose="02010803020104030203" pitchFamily="2" charset="-79"/>
            </a:endParaRPr>
          </a:p>
        </p:txBody>
      </p:sp>
      <p:sp>
        <p:nvSpPr>
          <p:cNvPr id="40" name="TextBox 39">
            <a:extLst>
              <a:ext uri="{FF2B5EF4-FFF2-40B4-BE49-F238E27FC236}">
                <a16:creationId xmlns:a16="http://schemas.microsoft.com/office/drawing/2014/main" id="{BD2138B4-38AD-46D2-A2DC-820CF9B3F572}"/>
              </a:ext>
            </a:extLst>
          </p:cNvPr>
          <p:cNvSpPr txBox="1"/>
          <p:nvPr/>
        </p:nvSpPr>
        <p:spPr>
          <a:xfrm>
            <a:off x="2617594" y="2186313"/>
            <a:ext cx="1507021" cy="338554"/>
          </a:xfrm>
          <a:prstGeom prst="rect">
            <a:avLst/>
          </a:prstGeom>
          <a:noFill/>
        </p:spPr>
        <p:txBody>
          <a:bodyPr wrap="square" rtlCol="0">
            <a:spAutoFit/>
          </a:bodyPr>
          <a:lstStyle/>
          <a:p>
            <a:r>
              <a:rPr lang="fr-FR" sz="1600" dirty="0">
                <a:latin typeface="Franklin Gothic Heavy" panose="020B0903020102020204" pitchFamily="34" charset="0"/>
              </a:rPr>
              <a:t>Introduction</a:t>
            </a:r>
            <a:endParaRPr lang="fr-CA" sz="1600" dirty="0">
              <a:latin typeface="Franklin Gothic Heavy" panose="020B0903020102020204" pitchFamily="34" charset="0"/>
            </a:endParaRPr>
          </a:p>
        </p:txBody>
      </p:sp>
      <p:sp>
        <p:nvSpPr>
          <p:cNvPr id="41" name="TextBox 40">
            <a:extLst>
              <a:ext uri="{FF2B5EF4-FFF2-40B4-BE49-F238E27FC236}">
                <a16:creationId xmlns:a16="http://schemas.microsoft.com/office/drawing/2014/main" id="{B126E20F-58F7-4EE5-8AAD-5D0518281241}"/>
              </a:ext>
            </a:extLst>
          </p:cNvPr>
          <p:cNvSpPr txBox="1"/>
          <p:nvPr/>
        </p:nvSpPr>
        <p:spPr>
          <a:xfrm>
            <a:off x="2090747" y="2936990"/>
            <a:ext cx="1844403" cy="338554"/>
          </a:xfrm>
          <a:prstGeom prst="rect">
            <a:avLst/>
          </a:prstGeom>
          <a:noFill/>
        </p:spPr>
        <p:txBody>
          <a:bodyPr wrap="square" rtlCol="0">
            <a:spAutoFit/>
          </a:bodyPr>
          <a:lstStyle/>
          <a:p>
            <a:r>
              <a:rPr lang="en-GB" sz="1600" dirty="0">
                <a:latin typeface="Franklin Gothic Heavy" panose="020B0903020102020204" pitchFamily="34" charset="0"/>
              </a:rPr>
              <a:t>Components</a:t>
            </a:r>
          </a:p>
        </p:txBody>
      </p:sp>
      <p:sp>
        <p:nvSpPr>
          <p:cNvPr id="44" name="TextBox 43">
            <a:extLst>
              <a:ext uri="{FF2B5EF4-FFF2-40B4-BE49-F238E27FC236}">
                <a16:creationId xmlns:a16="http://schemas.microsoft.com/office/drawing/2014/main" id="{08DE7E89-33C8-4A43-A11F-9FBF5FD86037}"/>
              </a:ext>
            </a:extLst>
          </p:cNvPr>
          <p:cNvSpPr txBox="1"/>
          <p:nvPr/>
        </p:nvSpPr>
        <p:spPr>
          <a:xfrm>
            <a:off x="2252751" y="4052315"/>
            <a:ext cx="1844403" cy="338554"/>
          </a:xfrm>
          <a:prstGeom prst="rect">
            <a:avLst/>
          </a:prstGeom>
          <a:noFill/>
        </p:spPr>
        <p:txBody>
          <a:bodyPr wrap="square" rtlCol="0">
            <a:spAutoFit/>
          </a:bodyPr>
          <a:lstStyle/>
          <a:p>
            <a:r>
              <a:rPr lang="en-GB" sz="1600" dirty="0">
                <a:latin typeface="Franklin Gothic Heavy" panose="020B0903020102020204" pitchFamily="34" charset="0"/>
              </a:rPr>
              <a:t>Role In Society</a:t>
            </a:r>
          </a:p>
        </p:txBody>
      </p:sp>
      <p:sp>
        <p:nvSpPr>
          <p:cNvPr id="45" name="TextBox 44">
            <a:extLst>
              <a:ext uri="{FF2B5EF4-FFF2-40B4-BE49-F238E27FC236}">
                <a16:creationId xmlns:a16="http://schemas.microsoft.com/office/drawing/2014/main" id="{78E41DA1-496A-43AB-A63B-9676F66E71E9}"/>
              </a:ext>
            </a:extLst>
          </p:cNvPr>
          <p:cNvSpPr txBox="1"/>
          <p:nvPr/>
        </p:nvSpPr>
        <p:spPr>
          <a:xfrm>
            <a:off x="8223884" y="2127316"/>
            <a:ext cx="1858993" cy="338554"/>
          </a:xfrm>
          <a:prstGeom prst="rect">
            <a:avLst/>
          </a:prstGeom>
          <a:noFill/>
        </p:spPr>
        <p:txBody>
          <a:bodyPr wrap="square" rtlCol="0">
            <a:spAutoFit/>
          </a:bodyPr>
          <a:lstStyle/>
          <a:p>
            <a:r>
              <a:rPr lang="fr-FR" sz="1600" dirty="0">
                <a:latin typeface="Franklin Gothic Heavy" panose="020B0903020102020204" pitchFamily="34" charset="0"/>
              </a:rPr>
              <a:t>Impact</a:t>
            </a:r>
            <a:endParaRPr lang="fr-CA" sz="1600" dirty="0">
              <a:latin typeface="Franklin Gothic Heavy" panose="020B0903020102020204" pitchFamily="34" charset="0"/>
            </a:endParaRPr>
          </a:p>
        </p:txBody>
      </p:sp>
      <p:sp>
        <p:nvSpPr>
          <p:cNvPr id="46" name="TextBox 45">
            <a:extLst>
              <a:ext uri="{FF2B5EF4-FFF2-40B4-BE49-F238E27FC236}">
                <a16:creationId xmlns:a16="http://schemas.microsoft.com/office/drawing/2014/main" id="{93FABC29-C1EE-42C1-9A11-C230CBCA432E}"/>
              </a:ext>
            </a:extLst>
          </p:cNvPr>
          <p:cNvSpPr txBox="1"/>
          <p:nvPr/>
        </p:nvSpPr>
        <p:spPr>
          <a:xfrm>
            <a:off x="8846744" y="2936990"/>
            <a:ext cx="1236133" cy="338554"/>
          </a:xfrm>
          <a:prstGeom prst="rect">
            <a:avLst/>
          </a:prstGeom>
          <a:noFill/>
        </p:spPr>
        <p:txBody>
          <a:bodyPr wrap="square" rtlCol="0">
            <a:spAutoFit/>
          </a:bodyPr>
          <a:lstStyle/>
          <a:p>
            <a:r>
              <a:rPr lang="fr-FR" sz="1600" dirty="0">
                <a:latin typeface="Franklin Gothic Heavy" panose="020B0903020102020204" pitchFamily="34" charset="0"/>
              </a:rPr>
              <a:t>Tools</a:t>
            </a:r>
            <a:endParaRPr lang="fr-CA" sz="1600" dirty="0">
              <a:latin typeface="Franklin Gothic Heavy" panose="020B0903020102020204" pitchFamily="34" charset="0"/>
            </a:endParaRPr>
          </a:p>
        </p:txBody>
      </p:sp>
      <p:sp>
        <p:nvSpPr>
          <p:cNvPr id="47" name="TextBox 46">
            <a:extLst>
              <a:ext uri="{FF2B5EF4-FFF2-40B4-BE49-F238E27FC236}">
                <a16:creationId xmlns:a16="http://schemas.microsoft.com/office/drawing/2014/main" id="{E0360B47-5D98-45EA-A66D-49E03705FE1D}"/>
              </a:ext>
            </a:extLst>
          </p:cNvPr>
          <p:cNvSpPr txBox="1"/>
          <p:nvPr/>
        </p:nvSpPr>
        <p:spPr>
          <a:xfrm>
            <a:off x="8350277" y="3988046"/>
            <a:ext cx="2665426" cy="338554"/>
          </a:xfrm>
          <a:prstGeom prst="rect">
            <a:avLst/>
          </a:prstGeom>
          <a:noFill/>
        </p:spPr>
        <p:txBody>
          <a:bodyPr wrap="square" rtlCol="0">
            <a:spAutoFit/>
          </a:bodyPr>
          <a:lstStyle/>
          <a:p>
            <a:r>
              <a:rPr lang="fr-FR" sz="1600" dirty="0">
                <a:latin typeface="Franklin Gothic Heavy" panose="020B0903020102020204" pitchFamily="34" charset="0"/>
              </a:rPr>
              <a:t>Conclusion</a:t>
            </a:r>
            <a:endParaRPr lang="fr-CA" sz="1600" dirty="0">
              <a:latin typeface="Franklin Gothic Heavy" panose="020B0903020102020204" pitchFamily="34" charset="0"/>
            </a:endParaRPr>
          </a:p>
        </p:txBody>
      </p:sp>
      <p:sp>
        <p:nvSpPr>
          <p:cNvPr id="49" name="Rectangle 48">
            <a:extLst>
              <a:ext uri="{FF2B5EF4-FFF2-40B4-BE49-F238E27FC236}">
                <a16:creationId xmlns:a16="http://schemas.microsoft.com/office/drawing/2014/main" id="{11DCAB42-55FC-42C5-A871-A4A3468A80A1}"/>
              </a:ext>
            </a:extLst>
          </p:cNvPr>
          <p:cNvSpPr/>
          <p:nvPr/>
        </p:nvSpPr>
        <p:spPr>
          <a:xfrm>
            <a:off x="4953830" y="2967335"/>
            <a:ext cx="2284340" cy="923330"/>
          </a:xfrm>
          <a:prstGeom prst="rect">
            <a:avLst/>
          </a:prstGeom>
          <a:noFill/>
        </p:spPr>
        <p:txBody>
          <a:bodyPr wrap="none" lIns="91440" tIns="45720" rIns="91440" bIns="45720">
            <a:prstTxWarp prst="textDoubleWave1">
              <a:avLst/>
            </a:prstTxWarp>
            <a:spAutoFit/>
          </a:bodyPr>
          <a:lstStyle/>
          <a:p>
            <a:pPr algn="ctr"/>
            <a:r>
              <a:rPr lang="fr-FR" sz="5400" b="1" cap="none" spc="0" dirty="0">
                <a:ln w="12700">
                  <a:solidFill>
                    <a:schemeClr val="accent1">
                      <a:lumMod val="50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reflection blurRad="6350" stA="60000" endA="900" endPos="60000" dist="60007" dir="5400000" sy="-100000" algn="bl" rotWithShape="0"/>
                </a:effectLst>
                <a:latin typeface="BIZ UDPGothic" panose="020B0400000000000000" pitchFamily="34" charset="-128"/>
                <a:ea typeface="BIZ UDPGothic" panose="020B0400000000000000" pitchFamily="34" charset="-128"/>
              </a:rPr>
              <a:t>Plan</a:t>
            </a:r>
            <a:endParaRPr lang="fr-CA" sz="5400" b="1" cap="none" spc="0" dirty="0">
              <a:ln w="12700">
                <a:solidFill>
                  <a:schemeClr val="accent1">
                    <a:lumMod val="50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reflection blurRad="6350" stA="60000" endA="900" endPos="60000" dist="60007" dir="5400000" sy="-100000" algn="bl" rotWithShape="0"/>
              </a:effectLst>
            </a:endParaRPr>
          </a:p>
        </p:txBody>
      </p:sp>
      <p:sp>
        <p:nvSpPr>
          <p:cNvPr id="2" name="Date Placeholder 1">
            <a:extLst>
              <a:ext uri="{FF2B5EF4-FFF2-40B4-BE49-F238E27FC236}">
                <a16:creationId xmlns:a16="http://schemas.microsoft.com/office/drawing/2014/main" id="{40BA53D0-B890-47A8-BFDF-EF5002BEC9BC}"/>
              </a:ext>
            </a:extLst>
          </p:cNvPr>
          <p:cNvSpPr>
            <a:spLocks noGrp="1"/>
          </p:cNvSpPr>
          <p:nvPr>
            <p:ph type="dt" sz="half" idx="10"/>
          </p:nvPr>
        </p:nvSpPr>
        <p:spPr/>
        <p:txBody>
          <a:bodyPr/>
          <a:lstStyle/>
          <a:p>
            <a:fld id="{FC6AD39F-AA7A-4E59-9AF1-1E33A445BC35}" type="datetime1">
              <a:rPr lang="fr-CA" smtClean="0">
                <a:solidFill>
                  <a:schemeClr val="tx1"/>
                </a:solidFill>
              </a:rPr>
              <a:t>2024-01-05</a:t>
            </a:fld>
            <a:endParaRPr lang="fr-CA" dirty="0">
              <a:solidFill>
                <a:schemeClr val="tx1"/>
              </a:solidFill>
            </a:endParaRPr>
          </a:p>
        </p:txBody>
      </p:sp>
      <p:sp>
        <p:nvSpPr>
          <p:cNvPr id="3" name="Footer Placeholder 2">
            <a:extLst>
              <a:ext uri="{FF2B5EF4-FFF2-40B4-BE49-F238E27FC236}">
                <a16:creationId xmlns:a16="http://schemas.microsoft.com/office/drawing/2014/main" id="{7CC1C4F1-70FC-47DE-A240-C7E82C7D1ABB}"/>
              </a:ext>
            </a:extLst>
          </p:cNvPr>
          <p:cNvSpPr>
            <a:spLocks noGrp="1"/>
          </p:cNvSpPr>
          <p:nvPr>
            <p:ph type="ftr" sz="quarter" idx="11"/>
          </p:nvPr>
        </p:nvSpPr>
        <p:spPr/>
        <p:txBody>
          <a:bodyPr/>
          <a:lstStyle/>
          <a:p>
            <a:r>
              <a:rPr lang="fr-CA">
                <a:solidFill>
                  <a:schemeClr val="tx1"/>
                </a:solidFill>
              </a:rPr>
              <a:t>Group 22 </a:t>
            </a:r>
            <a:endParaRPr lang="fr-CA" dirty="0">
              <a:solidFill>
                <a:schemeClr val="tx1"/>
              </a:solidFill>
            </a:endParaRPr>
          </a:p>
        </p:txBody>
      </p:sp>
      <p:sp>
        <p:nvSpPr>
          <p:cNvPr id="4" name="Slide Number Placeholder 3">
            <a:extLst>
              <a:ext uri="{FF2B5EF4-FFF2-40B4-BE49-F238E27FC236}">
                <a16:creationId xmlns:a16="http://schemas.microsoft.com/office/drawing/2014/main" id="{33BBEBB1-6839-4AF6-80D8-662CAD8FA054}"/>
              </a:ext>
            </a:extLst>
          </p:cNvPr>
          <p:cNvSpPr>
            <a:spLocks noGrp="1"/>
          </p:cNvSpPr>
          <p:nvPr>
            <p:ph type="sldNum" sz="quarter" idx="12"/>
          </p:nvPr>
        </p:nvSpPr>
        <p:spPr/>
        <p:txBody>
          <a:bodyPr/>
          <a:lstStyle/>
          <a:p>
            <a:fld id="{7E67FF1A-E00A-4A47-AB7E-0EC83A67984E}" type="slidenum">
              <a:rPr lang="fr-CA" smtClean="0">
                <a:solidFill>
                  <a:schemeClr val="tx1"/>
                </a:solidFill>
              </a:rPr>
              <a:t>4</a:t>
            </a:fld>
            <a:endParaRPr lang="fr-CA" dirty="0">
              <a:solidFill>
                <a:schemeClr val="tx1"/>
              </a:solidFill>
            </a:endParaRPr>
          </a:p>
        </p:txBody>
      </p:sp>
    </p:spTree>
    <p:extLst>
      <p:ext uri="{BB962C8B-B14F-4D97-AF65-F5344CB8AC3E}">
        <p14:creationId xmlns:p14="http://schemas.microsoft.com/office/powerpoint/2010/main" val="3514482471"/>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6" presetClass="entr" presetSubtype="37"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Vertical)">
                                      <p:cBhvr>
                                        <p:cTn id="21" dur="500"/>
                                        <p:tgtEl>
                                          <p:spTgt spid="15"/>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par>
                          <p:cTn id="31" fill="hold">
                            <p:stCondLst>
                              <p:cond delay="2000"/>
                            </p:stCondLst>
                            <p:childTnLst>
                              <p:par>
                                <p:cTn id="32" presetID="16" presetClass="entr" presetSubtype="37"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outVertical)">
                                      <p:cBhvr>
                                        <p:cTn id="34" dur="500"/>
                                        <p:tgtEl>
                                          <p:spTgt spid="13"/>
                                        </p:tgtEl>
                                      </p:cBhvr>
                                    </p:animEffect>
                                  </p:childTnLst>
                                </p:cTn>
                              </p:par>
                            </p:childTnLst>
                          </p:cTn>
                        </p:par>
                        <p:par>
                          <p:cTn id="35" fill="hold">
                            <p:stCondLst>
                              <p:cond delay="250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par>
                          <p:cTn id="41" fill="hold">
                            <p:stCondLst>
                              <p:cond delay="2500"/>
                            </p:stCondLst>
                            <p:childTnLst>
                              <p:par>
                                <p:cTn id="42" presetID="1"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par>
                          <p:cTn id="44" fill="hold">
                            <p:stCondLst>
                              <p:cond delay="2500"/>
                            </p:stCondLst>
                            <p:childTnLst>
                              <p:par>
                                <p:cTn id="45" presetID="16" presetClass="entr" presetSubtype="37"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outVertical)">
                                      <p:cBhvr>
                                        <p:cTn id="47" dur="500"/>
                                        <p:tgtEl>
                                          <p:spTgt spid="14"/>
                                        </p:tgtEl>
                                      </p:cBhvr>
                                    </p:animEffect>
                                  </p:childTnLst>
                                </p:cTn>
                              </p:par>
                            </p:childTnLst>
                          </p:cTn>
                        </p:par>
                        <p:par>
                          <p:cTn id="48" fill="hold">
                            <p:stCondLst>
                              <p:cond delay="3000"/>
                            </p:stCondLst>
                            <p:childTnLst>
                              <p:par>
                                <p:cTn id="49" presetID="1"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par>
                          <p:cTn id="51" fill="hold">
                            <p:stCondLst>
                              <p:cond delay="3000"/>
                            </p:stCondLst>
                            <p:childTnLst>
                              <p:par>
                                <p:cTn id="52" presetID="1" presetClass="entr" presetSubtype="0"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childTnLst>
                          </p:cTn>
                        </p:par>
                        <p:par>
                          <p:cTn id="54" fill="hold">
                            <p:stCondLst>
                              <p:cond delay="3000"/>
                            </p:stCondLst>
                            <p:childTnLst>
                              <p:par>
                                <p:cTn id="55" presetID="1" presetClass="entr" presetSubtype="0"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par>
                          <p:cTn id="57" fill="hold">
                            <p:stCondLst>
                              <p:cond delay="3000"/>
                            </p:stCondLst>
                            <p:childTnLst>
                              <p:par>
                                <p:cTn id="58" presetID="16" presetClass="entr" presetSubtype="37"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outVertical)">
                                      <p:cBhvr>
                                        <p:cTn id="60" dur="500"/>
                                        <p:tgtEl>
                                          <p:spTgt spid="16"/>
                                        </p:tgtEl>
                                      </p:cBhvr>
                                    </p:animEffect>
                                  </p:childTnLst>
                                </p:cTn>
                              </p:par>
                            </p:childTnLst>
                          </p:cTn>
                        </p:par>
                        <p:par>
                          <p:cTn id="61" fill="hold">
                            <p:stCondLst>
                              <p:cond delay="3500"/>
                            </p:stCondLst>
                            <p:childTnLst>
                              <p:par>
                                <p:cTn id="62" presetID="1" presetClass="entr" presetSubtype="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childTnLst>
                          </p:cTn>
                        </p:par>
                        <p:par>
                          <p:cTn id="70" fill="hold">
                            <p:stCondLst>
                              <p:cond delay="3500"/>
                            </p:stCondLst>
                            <p:childTnLst>
                              <p:par>
                                <p:cTn id="71" presetID="16" presetClass="entr" presetSubtype="37"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arn(outVertical)">
                                      <p:cBhvr>
                                        <p:cTn id="73" dur="500"/>
                                        <p:tgtEl>
                                          <p:spTgt spid="17"/>
                                        </p:tgtEl>
                                      </p:cBhvr>
                                    </p:animEffect>
                                  </p:childTnLst>
                                </p:cTn>
                              </p:par>
                            </p:childTnLst>
                          </p:cTn>
                        </p:par>
                        <p:par>
                          <p:cTn id="74" fill="hold">
                            <p:stCondLst>
                              <p:cond delay="4000"/>
                            </p:stCondLst>
                            <p:childTnLst>
                              <p:par>
                                <p:cTn id="75" presetID="1"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par>
                          <p:cTn id="77" fill="hold">
                            <p:stCondLst>
                              <p:cond delay="4000"/>
                            </p:stCondLst>
                            <p:childTnLst>
                              <p:par>
                                <p:cTn id="78" presetID="1"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childTnLst>
                                </p:cTn>
                              </p:par>
                            </p:childTnLst>
                          </p:cTn>
                        </p:par>
                        <p:par>
                          <p:cTn id="80" fill="hold">
                            <p:stCondLst>
                              <p:cond delay="4000"/>
                            </p:stCondLst>
                            <p:childTnLst>
                              <p:par>
                                <p:cTn id="81" presetID="1" presetClass="entr" presetSubtype="0"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par>
                          <p:cTn id="83" fill="hold">
                            <p:stCondLst>
                              <p:cond delay="4000"/>
                            </p:stCondLst>
                            <p:childTnLst>
                              <p:par>
                                <p:cTn id="84" presetID="53" presetClass="entr" presetSubtype="16" fill="hold" grpId="0" nodeType="after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p:cTn id="86" dur="500" fill="hold"/>
                                        <p:tgtEl>
                                          <p:spTgt spid="49"/>
                                        </p:tgtEl>
                                        <p:attrNameLst>
                                          <p:attrName>ppt_w</p:attrName>
                                        </p:attrNameLst>
                                      </p:cBhvr>
                                      <p:tavLst>
                                        <p:tav tm="0">
                                          <p:val>
                                            <p:fltVal val="0"/>
                                          </p:val>
                                        </p:tav>
                                        <p:tav tm="100000">
                                          <p:val>
                                            <p:strVal val="#ppt_w"/>
                                          </p:val>
                                        </p:tav>
                                      </p:tavLst>
                                    </p:anim>
                                    <p:anim calcmode="lin" valueType="num">
                                      <p:cBhvr>
                                        <p:cTn id="87" dur="500" fill="hold"/>
                                        <p:tgtEl>
                                          <p:spTgt spid="49"/>
                                        </p:tgtEl>
                                        <p:attrNameLst>
                                          <p:attrName>ppt_h</p:attrName>
                                        </p:attrNameLst>
                                      </p:cBhvr>
                                      <p:tavLst>
                                        <p:tav tm="0">
                                          <p:val>
                                            <p:fltVal val="0"/>
                                          </p:val>
                                        </p:tav>
                                        <p:tav tm="100000">
                                          <p:val>
                                            <p:strVal val="#ppt_h"/>
                                          </p:val>
                                        </p:tav>
                                      </p:tavLst>
                                    </p:anim>
                                    <p:animEffect transition="in" filter="fade">
                                      <p:cBhvr>
                                        <p:cTn id="8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3" grpId="0" animBg="1"/>
      <p:bldP spid="22" grpId="0" animBg="1"/>
      <p:bldP spid="21" grpId="0" animBg="1"/>
      <p:bldP spid="20" grpId="0" animBg="1"/>
      <p:bldP spid="18" grpId="0" animBg="1"/>
      <p:bldP spid="17" grpId="0" animBg="1"/>
      <p:bldP spid="16" grpId="0" animBg="1"/>
      <p:bldP spid="15" grpId="0" animBg="1"/>
      <p:bldP spid="14" grpId="0" animBg="1"/>
      <p:bldP spid="13" grpId="0" animBg="1"/>
      <p:bldP spid="27" grpId="0"/>
      <p:bldP spid="33" grpId="0"/>
      <p:bldP spid="36" grpId="0"/>
      <p:bldP spid="37" grpId="0"/>
      <p:bldP spid="38" grpId="0"/>
      <p:bldP spid="39" grpId="0"/>
      <p:bldP spid="40" grpId="0"/>
      <p:bldP spid="41" grpId="0"/>
      <p:bldP spid="44" grpId="0"/>
      <p:bldP spid="45" grpId="0"/>
      <p:bldP spid="46" grpId="0"/>
      <p:bldP spid="47"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795D9-CBC1-49D4-8A7D-6D893B99EBF2}"/>
              </a:ext>
            </a:extLst>
          </p:cNvPr>
          <p:cNvPicPr>
            <a:picLocks noChangeAspect="1"/>
          </p:cNvPicPr>
          <p:nvPr/>
        </p:nvPicPr>
        <p:blipFill>
          <a:blip r:embed="rId2"/>
          <a:stretch>
            <a:fillRect/>
          </a:stretch>
        </p:blipFill>
        <p:spPr>
          <a:xfrm>
            <a:off x="6443003" y="575227"/>
            <a:ext cx="3291840" cy="30261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02AE3BB6-A597-4966-8235-4176ECE0A1E3}"/>
              </a:ext>
            </a:extLst>
          </p:cNvPr>
          <p:cNvPicPr>
            <a:picLocks noChangeAspect="1"/>
          </p:cNvPicPr>
          <p:nvPr/>
        </p:nvPicPr>
        <p:blipFill rotWithShape="1">
          <a:blip r:embed="rId3"/>
          <a:srcRect l="-377" t="36731" r="5530" b="33382"/>
          <a:stretch/>
        </p:blipFill>
        <p:spPr>
          <a:xfrm>
            <a:off x="8518640" y="2217783"/>
            <a:ext cx="2845109" cy="29169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4">
            <a:extLst>
              <a:ext uri="{FF2B5EF4-FFF2-40B4-BE49-F238E27FC236}">
                <a16:creationId xmlns:a16="http://schemas.microsoft.com/office/drawing/2014/main" id="{6517E253-30D9-4EBC-A6C5-13FD23D60360}"/>
              </a:ext>
            </a:extLst>
          </p:cNvPr>
          <p:cNvSpPr/>
          <p:nvPr/>
        </p:nvSpPr>
        <p:spPr>
          <a:xfrm>
            <a:off x="1117599" y="6282773"/>
            <a:ext cx="10530450" cy="4571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Rounded Corners 5">
            <a:extLst>
              <a:ext uri="{FF2B5EF4-FFF2-40B4-BE49-F238E27FC236}">
                <a16:creationId xmlns:a16="http://schemas.microsoft.com/office/drawing/2014/main" id="{05794463-8B53-47B7-947F-CB457BC058AA}"/>
              </a:ext>
            </a:extLst>
          </p:cNvPr>
          <p:cNvSpPr/>
          <p:nvPr/>
        </p:nvSpPr>
        <p:spPr>
          <a:xfrm>
            <a:off x="1448973" y="5451642"/>
            <a:ext cx="2138290" cy="337624"/>
          </a:xfrm>
          <a:prstGeom prst="roundRect">
            <a:avLst/>
          </a:prstGeom>
          <a:solidFill>
            <a:schemeClr val="tx1">
              <a:lumMod val="95000"/>
              <a:lumOff val="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TextBox 6">
            <a:extLst>
              <a:ext uri="{FF2B5EF4-FFF2-40B4-BE49-F238E27FC236}">
                <a16:creationId xmlns:a16="http://schemas.microsoft.com/office/drawing/2014/main" id="{894A11DF-3FA8-47D0-B1FF-921865138900}"/>
              </a:ext>
            </a:extLst>
          </p:cNvPr>
          <p:cNvSpPr txBox="1"/>
          <p:nvPr/>
        </p:nvSpPr>
        <p:spPr>
          <a:xfrm>
            <a:off x="693941" y="626358"/>
            <a:ext cx="4776764" cy="707886"/>
          </a:xfrm>
          <a:prstGeom prst="rect">
            <a:avLst/>
          </a:prstGeom>
          <a:noFill/>
        </p:spPr>
        <p:txBody>
          <a:bodyPr wrap="square" rtlCol="0">
            <a:spAutoFit/>
          </a:bodyPr>
          <a:lstStyle/>
          <a:p>
            <a:r>
              <a:rPr lang="fr-FR" sz="4000" dirty="0">
                <a:latin typeface="Imprint MT Shadow" panose="04020605060303030202" pitchFamily="82" charset="0"/>
              </a:rPr>
              <a:t>INTRODUCTION:</a:t>
            </a:r>
            <a:endParaRPr lang="fr-CA" sz="4000" dirty="0">
              <a:latin typeface="Imprint MT Shadow" panose="04020605060303030202" pitchFamily="82" charset="0"/>
            </a:endParaRPr>
          </a:p>
        </p:txBody>
      </p:sp>
      <p:sp>
        <p:nvSpPr>
          <p:cNvPr id="8" name="TextBox 7">
            <a:extLst>
              <a:ext uri="{FF2B5EF4-FFF2-40B4-BE49-F238E27FC236}">
                <a16:creationId xmlns:a16="http://schemas.microsoft.com/office/drawing/2014/main" id="{94DF30ED-C5F7-454D-84D3-FAFE01FB4F66}"/>
              </a:ext>
            </a:extLst>
          </p:cNvPr>
          <p:cNvSpPr txBox="1"/>
          <p:nvPr/>
        </p:nvSpPr>
        <p:spPr>
          <a:xfrm>
            <a:off x="969825" y="1561684"/>
            <a:ext cx="4224997" cy="3477875"/>
          </a:xfrm>
          <a:prstGeom prst="rect">
            <a:avLst/>
          </a:prstGeom>
          <a:noFill/>
        </p:spPr>
        <p:txBody>
          <a:bodyPr wrap="square" rtlCol="0">
            <a:spAutoFit/>
          </a:bodyPr>
          <a:lstStyle/>
          <a:p>
            <a:r>
              <a:rPr lang="en-US" dirty="0">
                <a:latin typeface="Bahnschrift SemiCondensed" panose="020B0502040204020203" pitchFamily="34" charset="0"/>
              </a:rPr>
              <a:t>Understanding </a:t>
            </a:r>
            <a:r>
              <a:rPr lang="en-US" sz="2000" b="1" u="sng" dirty="0">
                <a:effectLst>
                  <a:glow rad="139700">
                    <a:schemeClr val="accent2">
                      <a:satMod val="175000"/>
                      <a:alpha val="40000"/>
                    </a:schemeClr>
                  </a:glow>
                </a:effectLst>
                <a:latin typeface="Bahnschrift SemiCondensed" panose="020B0502040204020203" pitchFamily="34" charset="0"/>
              </a:rPr>
              <a:t>ICT</a:t>
            </a:r>
            <a:r>
              <a:rPr lang="en-US" dirty="0">
                <a:latin typeface="Bahnschrift SemiCondensed" panose="020B0502040204020203" pitchFamily="34" charset="0"/>
              </a:rPr>
              <a:t> doesn't require mastering every technical detail. But by appreciating its broad reach and potential, we can become more informed users, responsible citizens, and active participants in shaping a future where technology serves humanity for the greater good.</a:t>
            </a:r>
          </a:p>
          <a:p>
            <a:r>
              <a:rPr lang="en-US" dirty="0">
                <a:latin typeface="Bahnschrift SemiCondensed" panose="020B0502040204020203" pitchFamily="34" charset="0"/>
              </a:rPr>
              <a:t>So, whether you're a tech enthusiast or a curious newcomer, welcome to the fascinating world of </a:t>
            </a:r>
            <a:r>
              <a:rPr lang="en-US" sz="2000" b="1" u="sng" dirty="0">
                <a:effectLst>
                  <a:glow rad="139700">
                    <a:schemeClr val="accent2">
                      <a:satMod val="175000"/>
                      <a:alpha val="40000"/>
                    </a:schemeClr>
                  </a:glow>
                </a:effectLst>
                <a:latin typeface="Bahnschrift SemiCondensed" panose="020B0502040204020203" pitchFamily="34" charset="0"/>
              </a:rPr>
              <a:t>ICT </a:t>
            </a:r>
            <a:r>
              <a:rPr lang="en-US" dirty="0">
                <a:latin typeface="Bahnschrift SemiCondensed" panose="020B0502040204020203" pitchFamily="34" charset="0"/>
              </a:rPr>
              <a:t>! It's a journey worth exploring, with limitless possibilities waiting to be discovered.</a:t>
            </a:r>
          </a:p>
        </p:txBody>
      </p:sp>
      <p:sp>
        <p:nvSpPr>
          <p:cNvPr id="9" name="Rectangle 8">
            <a:extLst>
              <a:ext uri="{FF2B5EF4-FFF2-40B4-BE49-F238E27FC236}">
                <a16:creationId xmlns:a16="http://schemas.microsoft.com/office/drawing/2014/main" id="{06B2F6BA-EEA1-44D8-9410-2C2F72BAEAAD}"/>
              </a:ext>
            </a:extLst>
          </p:cNvPr>
          <p:cNvSpPr/>
          <p:nvPr/>
        </p:nvSpPr>
        <p:spPr>
          <a:xfrm>
            <a:off x="828251" y="1533378"/>
            <a:ext cx="4376795" cy="3438003"/>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TextBox 9">
            <a:extLst>
              <a:ext uri="{FF2B5EF4-FFF2-40B4-BE49-F238E27FC236}">
                <a16:creationId xmlns:a16="http://schemas.microsoft.com/office/drawing/2014/main" id="{90830976-2A5B-48BE-B64B-EF2C3E6828EF}"/>
              </a:ext>
            </a:extLst>
          </p:cNvPr>
          <p:cNvSpPr txBox="1"/>
          <p:nvPr/>
        </p:nvSpPr>
        <p:spPr>
          <a:xfrm>
            <a:off x="1749085" y="5352757"/>
            <a:ext cx="1838178" cy="523220"/>
          </a:xfrm>
          <a:prstGeom prst="rect">
            <a:avLst/>
          </a:prstGeom>
          <a:noFill/>
        </p:spPr>
        <p:txBody>
          <a:bodyPr wrap="square" rtlCol="0">
            <a:spAutoFit/>
          </a:bodyPr>
          <a:lstStyle/>
          <a:p>
            <a:r>
              <a:rPr lang="fr-FR" sz="2800" dirty="0">
                <a:solidFill>
                  <a:schemeClr val="bg1"/>
                </a:solidFill>
              </a:rPr>
              <a:t>Group 22</a:t>
            </a:r>
            <a:endParaRPr lang="fr-CA" sz="2800" dirty="0">
              <a:solidFill>
                <a:schemeClr val="bg1"/>
              </a:solidFill>
            </a:endParaRPr>
          </a:p>
        </p:txBody>
      </p:sp>
      <p:sp>
        <p:nvSpPr>
          <p:cNvPr id="3" name="Date Placeholder 2">
            <a:extLst>
              <a:ext uri="{FF2B5EF4-FFF2-40B4-BE49-F238E27FC236}">
                <a16:creationId xmlns:a16="http://schemas.microsoft.com/office/drawing/2014/main" id="{87486164-8DFC-480C-B020-80A30695EA23}"/>
              </a:ext>
            </a:extLst>
          </p:cNvPr>
          <p:cNvSpPr>
            <a:spLocks noGrp="1"/>
          </p:cNvSpPr>
          <p:nvPr>
            <p:ph type="dt" sz="half" idx="10"/>
          </p:nvPr>
        </p:nvSpPr>
        <p:spPr/>
        <p:txBody>
          <a:bodyPr/>
          <a:lstStyle/>
          <a:p>
            <a:fld id="{CD1EEF63-0C50-4939-B23E-24C0DC03D416}" type="datetime1">
              <a:rPr lang="fr-CA" smtClean="0">
                <a:solidFill>
                  <a:schemeClr val="tx1"/>
                </a:solidFill>
              </a:rPr>
              <a:t>2024-01-05</a:t>
            </a:fld>
            <a:endParaRPr lang="fr-CA" dirty="0">
              <a:solidFill>
                <a:schemeClr val="tx1"/>
              </a:solidFill>
            </a:endParaRPr>
          </a:p>
        </p:txBody>
      </p:sp>
      <p:sp>
        <p:nvSpPr>
          <p:cNvPr id="11" name="Footer Placeholder 10">
            <a:extLst>
              <a:ext uri="{FF2B5EF4-FFF2-40B4-BE49-F238E27FC236}">
                <a16:creationId xmlns:a16="http://schemas.microsoft.com/office/drawing/2014/main" id="{B527864B-E879-4BD0-9274-442301AF265B}"/>
              </a:ext>
            </a:extLst>
          </p:cNvPr>
          <p:cNvSpPr>
            <a:spLocks noGrp="1"/>
          </p:cNvSpPr>
          <p:nvPr>
            <p:ph type="ftr" sz="quarter" idx="11"/>
          </p:nvPr>
        </p:nvSpPr>
        <p:spPr/>
        <p:txBody>
          <a:bodyPr/>
          <a:lstStyle/>
          <a:p>
            <a:r>
              <a:rPr lang="fr-CA">
                <a:solidFill>
                  <a:schemeClr val="tx1"/>
                </a:solidFill>
              </a:rPr>
              <a:t>Group 22 </a:t>
            </a:r>
            <a:endParaRPr lang="fr-CA" dirty="0">
              <a:solidFill>
                <a:schemeClr val="tx1"/>
              </a:solidFill>
            </a:endParaRPr>
          </a:p>
        </p:txBody>
      </p:sp>
      <p:sp>
        <p:nvSpPr>
          <p:cNvPr id="12" name="Slide Number Placeholder 11">
            <a:extLst>
              <a:ext uri="{FF2B5EF4-FFF2-40B4-BE49-F238E27FC236}">
                <a16:creationId xmlns:a16="http://schemas.microsoft.com/office/drawing/2014/main" id="{DBDB695C-B1F7-4262-9A36-62A629FCD301}"/>
              </a:ext>
            </a:extLst>
          </p:cNvPr>
          <p:cNvSpPr>
            <a:spLocks noGrp="1"/>
          </p:cNvSpPr>
          <p:nvPr>
            <p:ph type="sldNum" sz="quarter" idx="12"/>
          </p:nvPr>
        </p:nvSpPr>
        <p:spPr/>
        <p:txBody>
          <a:bodyPr/>
          <a:lstStyle/>
          <a:p>
            <a:fld id="{7E67FF1A-E00A-4A47-AB7E-0EC83A67984E}" type="slidenum">
              <a:rPr lang="fr-CA" smtClean="0">
                <a:solidFill>
                  <a:schemeClr val="tx1"/>
                </a:solidFill>
              </a:rPr>
              <a:t>5</a:t>
            </a:fld>
            <a:endParaRPr lang="fr-CA" dirty="0">
              <a:solidFill>
                <a:schemeClr val="tx1"/>
              </a:solidFill>
            </a:endParaRPr>
          </a:p>
        </p:txBody>
      </p:sp>
    </p:spTree>
    <p:extLst>
      <p:ext uri="{BB962C8B-B14F-4D97-AF65-F5344CB8AC3E}">
        <p14:creationId xmlns:p14="http://schemas.microsoft.com/office/powerpoint/2010/main" val="1595173345"/>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par>
                          <p:cTn id="28" fill="hold">
                            <p:stCondLst>
                              <p:cond delay="3000"/>
                            </p:stCondLst>
                            <p:childTnLst>
                              <p:par>
                                <p:cTn id="29" presetID="6"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ircle(in)">
                                      <p:cBhvr>
                                        <p:cTn id="31" dur="2000"/>
                                        <p:tgtEl>
                                          <p:spTgt spid="8"/>
                                        </p:tgtEl>
                                      </p:cBhvr>
                                    </p:animEffect>
                                  </p:childTnLst>
                                </p:cTn>
                              </p:par>
                            </p:childTnLst>
                          </p:cTn>
                        </p:par>
                        <p:par>
                          <p:cTn id="32" fill="hold">
                            <p:stCondLst>
                              <p:cond delay="5000"/>
                            </p:stCondLst>
                            <p:childTnLst>
                              <p:par>
                                <p:cTn id="33" presetID="6"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F67CA5-1C95-4E10-9F48-1AA9970189BA}"/>
              </a:ext>
            </a:extLst>
          </p:cNvPr>
          <p:cNvGrpSpPr/>
          <p:nvPr/>
        </p:nvGrpSpPr>
        <p:grpSpPr>
          <a:xfrm>
            <a:off x="0" y="1557996"/>
            <a:ext cx="4290427" cy="3219451"/>
            <a:chOff x="0" y="1557996"/>
            <a:chExt cx="4290427" cy="3219451"/>
          </a:xfrm>
        </p:grpSpPr>
        <p:pic>
          <p:nvPicPr>
            <p:cNvPr id="6" name="Picture 5">
              <a:extLst>
                <a:ext uri="{FF2B5EF4-FFF2-40B4-BE49-F238E27FC236}">
                  <a16:creationId xmlns:a16="http://schemas.microsoft.com/office/drawing/2014/main" id="{40C320BF-922A-4D87-8892-34F98C2BD608}"/>
                </a:ext>
              </a:extLst>
            </p:cNvPr>
            <p:cNvPicPr>
              <a:picLocks noChangeAspect="1"/>
            </p:cNvPicPr>
            <p:nvPr/>
          </p:nvPicPr>
          <p:blipFill>
            <a:blip r:embed="rId3"/>
            <a:stretch>
              <a:fillRect/>
            </a:stretch>
          </p:blipFill>
          <p:spPr>
            <a:xfrm>
              <a:off x="506437" y="1557997"/>
              <a:ext cx="3783990" cy="3219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a:extLst>
                <a:ext uri="{FF2B5EF4-FFF2-40B4-BE49-F238E27FC236}">
                  <a16:creationId xmlns:a16="http://schemas.microsoft.com/office/drawing/2014/main" id="{5C0E6E44-138B-4DD0-9E2A-F332BB457AF3}"/>
                </a:ext>
              </a:extLst>
            </p:cNvPr>
            <p:cNvSpPr/>
            <p:nvPr/>
          </p:nvSpPr>
          <p:spPr>
            <a:xfrm>
              <a:off x="0" y="1557996"/>
              <a:ext cx="506437" cy="32194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18" name="Rectangle 17">
            <a:extLst>
              <a:ext uri="{FF2B5EF4-FFF2-40B4-BE49-F238E27FC236}">
                <a16:creationId xmlns:a16="http://schemas.microsoft.com/office/drawing/2014/main" id="{C7AC4592-75DA-43BA-9ED6-74F211FBDCFA}"/>
              </a:ext>
            </a:extLst>
          </p:cNvPr>
          <p:cNvSpPr/>
          <p:nvPr/>
        </p:nvSpPr>
        <p:spPr>
          <a:xfrm>
            <a:off x="5587683" y="435151"/>
            <a:ext cx="5694188" cy="923330"/>
          </a:xfrm>
          <a:prstGeom prst="rect">
            <a:avLst/>
          </a:prstGeom>
          <a:noFill/>
          <a:ln w="38100">
            <a:solidFill>
              <a:schemeClr val="accent4">
                <a:lumMod val="75000"/>
              </a:schemeClr>
            </a:solidFill>
          </a:ln>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What is</a:t>
            </a:r>
            <a:r>
              <a:rPr lang="en-GB" sz="5400" b="1" cap="none" spc="0" dirty="0">
                <a:ln/>
                <a:solidFill>
                  <a:schemeClr val="accent4"/>
                </a:solidFill>
                <a:effectLst/>
                <a:latin typeface="BIZ UDPGothic" panose="020B0400000000000000" pitchFamily="34" charset="-128"/>
                <a:ea typeface="BIZ UDPGothic" panose="020B0400000000000000" pitchFamily="34" charset="-128"/>
              </a:rPr>
              <a:t> ICT</a:t>
            </a:r>
            <a:r>
              <a:rPr lang="en-GB"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 ?</a:t>
            </a: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 </a:t>
            </a:r>
            <a:endParaRPr lang="fr-CA"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0" name="TextBox 19">
            <a:extLst>
              <a:ext uri="{FF2B5EF4-FFF2-40B4-BE49-F238E27FC236}">
                <a16:creationId xmlns:a16="http://schemas.microsoft.com/office/drawing/2014/main" id="{EE6ADCF7-CC99-4327-ACD6-DA3421CFC407}"/>
              </a:ext>
            </a:extLst>
          </p:cNvPr>
          <p:cNvSpPr txBox="1"/>
          <p:nvPr/>
        </p:nvSpPr>
        <p:spPr>
          <a:xfrm>
            <a:off x="5385605" y="2067840"/>
            <a:ext cx="6098344" cy="1477328"/>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FF0000"/>
                </a:solidFill>
                <a:effectLst/>
                <a:latin typeface="BIZ UDPGothic" panose="020B0400000000000000" pitchFamily="34" charset="-128"/>
                <a:ea typeface="BIZ UDPGothic" panose="020B0400000000000000" pitchFamily="34" charset="-128"/>
              </a:rPr>
              <a:t>Information</a:t>
            </a:r>
            <a:r>
              <a:rPr lang="en-US" b="0" i="0" dirty="0">
                <a:solidFill>
                  <a:srgbClr val="E3E3E3"/>
                </a:solidFill>
                <a:effectLst/>
                <a:latin typeface="BIZ UDPGothic" panose="020B0400000000000000" pitchFamily="34" charset="-128"/>
                <a:ea typeface="BIZ UDPGothic" panose="020B0400000000000000" pitchFamily="34" charset="-128"/>
              </a:rPr>
              <a:t> and </a:t>
            </a:r>
            <a:r>
              <a:rPr lang="en-US" b="0" i="0" dirty="0">
                <a:solidFill>
                  <a:srgbClr val="00B050"/>
                </a:solidFill>
                <a:effectLst/>
                <a:latin typeface="BIZ UDPGothic" panose="020B0400000000000000" pitchFamily="34" charset="-128"/>
                <a:ea typeface="BIZ UDPGothic" panose="020B0400000000000000" pitchFamily="34" charset="-128"/>
              </a:rPr>
              <a:t>communication</a:t>
            </a:r>
            <a:r>
              <a:rPr lang="en-US" b="0" i="0" dirty="0">
                <a:solidFill>
                  <a:srgbClr val="E3E3E3"/>
                </a:solidFill>
                <a:effectLst/>
                <a:latin typeface="BIZ UDPGothic" panose="020B0400000000000000" pitchFamily="34" charset="-128"/>
                <a:ea typeface="BIZ UDPGothic" panose="020B0400000000000000" pitchFamily="34" charset="-128"/>
              </a:rPr>
              <a:t> </a:t>
            </a:r>
            <a:r>
              <a:rPr lang="en-US" b="0" i="0" dirty="0">
                <a:solidFill>
                  <a:schemeClr val="tx1">
                    <a:lumMod val="95000"/>
                    <a:lumOff val="5000"/>
                  </a:schemeClr>
                </a:solidFill>
                <a:effectLst/>
                <a:latin typeface="BIZ UDPGothic" panose="020B0400000000000000" pitchFamily="34" charset="-128"/>
                <a:ea typeface="BIZ UDPGothic" panose="020B0400000000000000" pitchFamily="34" charset="-128"/>
              </a:rPr>
              <a:t>technologies</a:t>
            </a:r>
            <a:r>
              <a:rPr lang="en-US" b="0" i="0" dirty="0">
                <a:solidFill>
                  <a:srgbClr val="E3E3E3"/>
                </a:solidFill>
                <a:effectLst/>
                <a:latin typeface="BIZ UDPGothic" panose="020B0400000000000000" pitchFamily="34" charset="-128"/>
                <a:ea typeface="BIZ UDPGothic" panose="020B0400000000000000" pitchFamily="34" charset="-128"/>
              </a:rPr>
              <a:t> (</a:t>
            </a:r>
            <a:r>
              <a:rPr lang="en-GB" sz="1800" b="1" cap="none" spc="0" dirty="0">
                <a:ln/>
                <a:solidFill>
                  <a:schemeClr val="accent4"/>
                </a:solidFill>
                <a:effectLst/>
                <a:latin typeface="BIZ UDPGothic" panose="020B0400000000000000" pitchFamily="34" charset="-128"/>
                <a:ea typeface="BIZ UDPGothic" panose="020B0400000000000000" pitchFamily="34" charset="-128"/>
              </a:rPr>
              <a:t>ICT</a:t>
            </a:r>
            <a:r>
              <a:rPr lang="en-US" b="0" i="0" dirty="0">
                <a:solidFill>
                  <a:srgbClr val="E3E3E3"/>
                </a:solidFill>
                <a:effectLst/>
                <a:latin typeface="BIZ UDPGothic" panose="020B0400000000000000" pitchFamily="34" charset="-128"/>
                <a:ea typeface="BIZ UDPGothic" panose="020B0400000000000000" pitchFamily="34" charset="-128"/>
              </a:rPr>
              <a:t>) is an </a:t>
            </a:r>
            <a:r>
              <a:rPr lang="en-US" b="1" i="0" u="sng" dirty="0">
                <a:solidFill>
                  <a:srgbClr val="00B0F0"/>
                </a:solidFill>
                <a:effectLst/>
                <a:latin typeface="BIZ UDPGothic" panose="020B0400000000000000" pitchFamily="34" charset="-128"/>
                <a:ea typeface="BIZ UDPGothic" panose="020B0400000000000000" pitchFamily="34" charset="-128"/>
              </a:rPr>
              <a:t>umbrella term</a:t>
            </a:r>
            <a:r>
              <a:rPr lang="en-US" b="1" i="0" dirty="0">
                <a:solidFill>
                  <a:srgbClr val="00B0F0"/>
                </a:solidFill>
                <a:effectLst/>
                <a:latin typeface="BIZ UDPGothic" panose="020B0400000000000000" pitchFamily="34" charset="-128"/>
                <a:ea typeface="BIZ UDPGothic" panose="020B0400000000000000" pitchFamily="34" charset="-128"/>
              </a:rPr>
              <a:t> </a:t>
            </a:r>
            <a:r>
              <a:rPr lang="en-US" b="0" i="0" dirty="0">
                <a:solidFill>
                  <a:srgbClr val="E3E3E3"/>
                </a:solidFill>
                <a:effectLst/>
                <a:latin typeface="BIZ UDPGothic" panose="020B0400000000000000" pitchFamily="34" charset="-128"/>
                <a:ea typeface="BIZ UDPGothic" panose="020B0400000000000000" pitchFamily="34" charset="-128"/>
              </a:rPr>
              <a:t>that encompasses all the technologies used for the acquisition, processing, storage, and transmission of information</a:t>
            </a:r>
            <a:r>
              <a:rPr lang="en-US" dirty="0">
                <a:solidFill>
                  <a:srgbClr val="E3E3E3"/>
                </a:solidFill>
                <a:latin typeface="BIZ UDPGothic" panose="020B0400000000000000" pitchFamily="34" charset="-128"/>
                <a:ea typeface="BIZ UDPGothic" panose="020B0400000000000000" pitchFamily="34" charset="-128"/>
              </a:rPr>
              <a:t>.</a:t>
            </a:r>
            <a:endParaRPr lang="fr-CA" dirty="0">
              <a:latin typeface="BIZ UDPGothic" panose="020B0400000000000000" pitchFamily="34" charset="-128"/>
              <a:ea typeface="BIZ UDPGothic" panose="020B0400000000000000" pitchFamily="34" charset="-128"/>
            </a:endParaRPr>
          </a:p>
        </p:txBody>
      </p:sp>
      <p:sp>
        <p:nvSpPr>
          <p:cNvPr id="22" name="TextBox 21">
            <a:extLst>
              <a:ext uri="{FF2B5EF4-FFF2-40B4-BE49-F238E27FC236}">
                <a16:creationId xmlns:a16="http://schemas.microsoft.com/office/drawing/2014/main" id="{6302B0F3-09CA-41FC-8A2D-6A337F95E892}"/>
              </a:ext>
            </a:extLst>
          </p:cNvPr>
          <p:cNvSpPr txBox="1"/>
          <p:nvPr/>
        </p:nvSpPr>
        <p:spPr>
          <a:xfrm>
            <a:off x="5385605" y="4431212"/>
            <a:ext cx="6098344" cy="2031325"/>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E3E3E3"/>
                </a:solidFill>
                <a:latin typeface="BIZ UDPGothic" panose="020B0400000000000000" pitchFamily="34" charset="-128"/>
                <a:ea typeface="BIZ UDPGothic" panose="020B0400000000000000" pitchFamily="34" charset="-128"/>
              </a:rPr>
              <a:t>This is </a:t>
            </a:r>
            <a:r>
              <a:rPr lang="en-US" dirty="0">
                <a:solidFill>
                  <a:srgbClr val="C00000"/>
                </a:solidFill>
                <a:latin typeface="BIZ UDPGothic" panose="020B0400000000000000" pitchFamily="34" charset="-128"/>
                <a:ea typeface="BIZ UDPGothic" panose="020B0400000000000000" pitchFamily="34" charset="-128"/>
              </a:rPr>
              <a:t>the broadest definition</a:t>
            </a:r>
            <a:r>
              <a:rPr lang="en-US" dirty="0">
                <a:solidFill>
                  <a:srgbClr val="E3E3E3"/>
                </a:solidFill>
                <a:latin typeface="BIZ UDPGothic" panose="020B0400000000000000" pitchFamily="34" charset="-128"/>
                <a:ea typeface="BIZ UDPGothic" panose="020B0400000000000000" pitchFamily="34" charset="-128"/>
              </a:rPr>
              <a:t>, encompassing all the technologies used for the acquisition, processing, storage, and transmission of information. This includes everything from computers and mobile devices to networks, software, and the internet itself.</a:t>
            </a:r>
            <a:endParaRPr lang="fr-CA" dirty="0">
              <a:solidFill>
                <a:srgbClr val="E3E3E3"/>
              </a:solidFill>
              <a:latin typeface="BIZ UDPGothic" panose="020B0400000000000000" pitchFamily="34" charset="-128"/>
              <a:ea typeface="BIZ UDPGothic" panose="020B0400000000000000" pitchFamily="34" charset="-128"/>
            </a:endParaRPr>
          </a:p>
        </p:txBody>
      </p:sp>
      <p:sp>
        <p:nvSpPr>
          <p:cNvPr id="24" name="TextBox 23">
            <a:extLst>
              <a:ext uri="{FF2B5EF4-FFF2-40B4-BE49-F238E27FC236}">
                <a16:creationId xmlns:a16="http://schemas.microsoft.com/office/drawing/2014/main" id="{48FAA7DD-3D9A-4C1E-B7CD-2116B03CCD3B}"/>
              </a:ext>
            </a:extLst>
          </p:cNvPr>
          <p:cNvSpPr txBox="1"/>
          <p:nvPr/>
        </p:nvSpPr>
        <p:spPr>
          <a:xfrm>
            <a:off x="2890911" y="3831660"/>
            <a:ext cx="6203852" cy="369332"/>
          </a:xfrm>
          <a:prstGeom prst="rect">
            <a:avLst/>
          </a:prstGeom>
          <a:noFill/>
        </p:spPr>
        <p:txBody>
          <a:bodyPr wrap="square">
            <a:spAutoFit/>
          </a:bodyPr>
          <a:lstStyle/>
          <a:p>
            <a:r>
              <a:rPr lang="en-US" dirty="0">
                <a:solidFill>
                  <a:srgbClr val="E3E3E3"/>
                </a:solidFill>
                <a:latin typeface="BIZ UDPGothic" panose="020B0400000000000000" pitchFamily="34" charset="-128"/>
                <a:ea typeface="BIZ UDPGothic" panose="020B0400000000000000" pitchFamily="34" charset="-128"/>
              </a:rPr>
              <a:t>.</a:t>
            </a:r>
            <a:endParaRPr lang="fr-CA" dirty="0"/>
          </a:p>
        </p:txBody>
      </p:sp>
      <p:sp>
        <p:nvSpPr>
          <p:cNvPr id="3" name="Date Placeholder 2">
            <a:extLst>
              <a:ext uri="{FF2B5EF4-FFF2-40B4-BE49-F238E27FC236}">
                <a16:creationId xmlns:a16="http://schemas.microsoft.com/office/drawing/2014/main" id="{E405A032-F805-4835-97AB-BBD3A67D6F19}"/>
              </a:ext>
            </a:extLst>
          </p:cNvPr>
          <p:cNvSpPr>
            <a:spLocks noGrp="1"/>
          </p:cNvSpPr>
          <p:nvPr>
            <p:ph type="dt" sz="half" idx="10"/>
          </p:nvPr>
        </p:nvSpPr>
        <p:spPr/>
        <p:txBody>
          <a:bodyPr/>
          <a:lstStyle/>
          <a:p>
            <a:fld id="{7EC4CA03-40F5-4C2F-93B0-07A38351248C}" type="datetime1">
              <a:rPr lang="fr-CA" smtClean="0">
                <a:solidFill>
                  <a:schemeClr val="tx1"/>
                </a:solidFill>
              </a:rPr>
              <a:t>2024-01-05</a:t>
            </a:fld>
            <a:endParaRPr lang="fr-CA" dirty="0">
              <a:solidFill>
                <a:schemeClr val="tx1"/>
              </a:solidFill>
            </a:endParaRPr>
          </a:p>
        </p:txBody>
      </p:sp>
      <p:sp>
        <p:nvSpPr>
          <p:cNvPr id="4" name="Footer Placeholder 3">
            <a:extLst>
              <a:ext uri="{FF2B5EF4-FFF2-40B4-BE49-F238E27FC236}">
                <a16:creationId xmlns:a16="http://schemas.microsoft.com/office/drawing/2014/main" id="{2BAAD42F-9912-409C-9FCA-F39351C12182}"/>
              </a:ext>
            </a:extLst>
          </p:cNvPr>
          <p:cNvSpPr>
            <a:spLocks noGrp="1"/>
          </p:cNvSpPr>
          <p:nvPr>
            <p:ph type="ftr" sz="quarter" idx="11"/>
          </p:nvPr>
        </p:nvSpPr>
        <p:spPr/>
        <p:txBody>
          <a:bodyPr/>
          <a:lstStyle/>
          <a:p>
            <a:r>
              <a:rPr lang="fr-CA">
                <a:solidFill>
                  <a:schemeClr val="tx1"/>
                </a:solidFill>
              </a:rPr>
              <a:t>Group 22 </a:t>
            </a:r>
            <a:endParaRPr lang="fr-CA" dirty="0">
              <a:solidFill>
                <a:schemeClr val="tx1"/>
              </a:solidFill>
            </a:endParaRPr>
          </a:p>
        </p:txBody>
      </p:sp>
      <p:sp>
        <p:nvSpPr>
          <p:cNvPr id="5" name="Slide Number Placeholder 4">
            <a:extLst>
              <a:ext uri="{FF2B5EF4-FFF2-40B4-BE49-F238E27FC236}">
                <a16:creationId xmlns:a16="http://schemas.microsoft.com/office/drawing/2014/main" id="{A09613B3-9A7F-4003-9EC2-3C8B22375F3B}"/>
              </a:ext>
            </a:extLst>
          </p:cNvPr>
          <p:cNvSpPr>
            <a:spLocks noGrp="1"/>
          </p:cNvSpPr>
          <p:nvPr>
            <p:ph type="sldNum" sz="quarter" idx="12"/>
          </p:nvPr>
        </p:nvSpPr>
        <p:spPr/>
        <p:txBody>
          <a:bodyPr/>
          <a:lstStyle/>
          <a:p>
            <a:fld id="{7E67FF1A-E00A-4A47-AB7E-0EC83A67984E}" type="slidenum">
              <a:rPr lang="fr-CA" smtClean="0">
                <a:solidFill>
                  <a:schemeClr val="tx1"/>
                </a:solidFill>
              </a:rPr>
              <a:t>6</a:t>
            </a:fld>
            <a:endParaRPr lang="fr-CA" dirty="0">
              <a:solidFill>
                <a:schemeClr val="tx1"/>
              </a:solidFill>
            </a:endParaRPr>
          </a:p>
        </p:txBody>
      </p:sp>
    </p:spTree>
    <p:extLst>
      <p:ext uri="{BB962C8B-B14F-4D97-AF65-F5344CB8AC3E}">
        <p14:creationId xmlns:p14="http://schemas.microsoft.com/office/powerpoint/2010/main" val="1509209975"/>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80">
                                          <p:stCondLst>
                                            <p:cond delay="0"/>
                                          </p:stCondLst>
                                        </p:cTn>
                                        <p:tgtEl>
                                          <p:spTgt spid="20"/>
                                        </p:tgtEl>
                                      </p:cBhvr>
                                    </p:animEffect>
                                    <p:anim calcmode="lin" valueType="num">
                                      <p:cBhvr>
                                        <p:cTn id="25"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30" dur="26">
                                          <p:stCondLst>
                                            <p:cond delay="650"/>
                                          </p:stCondLst>
                                        </p:cTn>
                                        <p:tgtEl>
                                          <p:spTgt spid="20"/>
                                        </p:tgtEl>
                                      </p:cBhvr>
                                      <p:to x="100000" y="60000"/>
                                    </p:animScale>
                                    <p:animScale>
                                      <p:cBhvr>
                                        <p:cTn id="31" dur="166" decel="50000">
                                          <p:stCondLst>
                                            <p:cond delay="676"/>
                                          </p:stCondLst>
                                        </p:cTn>
                                        <p:tgtEl>
                                          <p:spTgt spid="20"/>
                                        </p:tgtEl>
                                      </p:cBhvr>
                                      <p:to x="100000" y="100000"/>
                                    </p:animScale>
                                    <p:animScale>
                                      <p:cBhvr>
                                        <p:cTn id="32" dur="26">
                                          <p:stCondLst>
                                            <p:cond delay="1312"/>
                                          </p:stCondLst>
                                        </p:cTn>
                                        <p:tgtEl>
                                          <p:spTgt spid="20"/>
                                        </p:tgtEl>
                                      </p:cBhvr>
                                      <p:to x="100000" y="80000"/>
                                    </p:animScale>
                                    <p:animScale>
                                      <p:cBhvr>
                                        <p:cTn id="33" dur="166" decel="50000">
                                          <p:stCondLst>
                                            <p:cond delay="1338"/>
                                          </p:stCondLst>
                                        </p:cTn>
                                        <p:tgtEl>
                                          <p:spTgt spid="20"/>
                                        </p:tgtEl>
                                      </p:cBhvr>
                                      <p:to x="100000" y="100000"/>
                                    </p:animScale>
                                    <p:animScale>
                                      <p:cBhvr>
                                        <p:cTn id="34" dur="26">
                                          <p:stCondLst>
                                            <p:cond delay="1642"/>
                                          </p:stCondLst>
                                        </p:cTn>
                                        <p:tgtEl>
                                          <p:spTgt spid="20"/>
                                        </p:tgtEl>
                                      </p:cBhvr>
                                      <p:to x="100000" y="90000"/>
                                    </p:animScale>
                                    <p:animScale>
                                      <p:cBhvr>
                                        <p:cTn id="35" dur="166" decel="50000">
                                          <p:stCondLst>
                                            <p:cond delay="1668"/>
                                          </p:stCondLst>
                                        </p:cTn>
                                        <p:tgtEl>
                                          <p:spTgt spid="20"/>
                                        </p:tgtEl>
                                      </p:cBhvr>
                                      <p:to x="100000" y="100000"/>
                                    </p:animScale>
                                    <p:animScale>
                                      <p:cBhvr>
                                        <p:cTn id="36" dur="26">
                                          <p:stCondLst>
                                            <p:cond delay="1808"/>
                                          </p:stCondLst>
                                        </p:cTn>
                                        <p:tgtEl>
                                          <p:spTgt spid="20"/>
                                        </p:tgtEl>
                                      </p:cBhvr>
                                      <p:to x="100000" y="95000"/>
                                    </p:animScale>
                                    <p:animScale>
                                      <p:cBhvr>
                                        <p:cTn id="37" dur="166" decel="50000">
                                          <p:stCondLst>
                                            <p:cond delay="1834"/>
                                          </p:stCondLst>
                                        </p:cTn>
                                        <p:tgtEl>
                                          <p:spTgt spid="20"/>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80">
                                          <p:stCondLst>
                                            <p:cond delay="0"/>
                                          </p:stCondLst>
                                        </p:cTn>
                                        <p:tgtEl>
                                          <p:spTgt spid="22"/>
                                        </p:tgtEl>
                                      </p:cBhvr>
                                    </p:animEffect>
                                    <p:anim calcmode="lin" valueType="num">
                                      <p:cBhvr>
                                        <p:cTn id="4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7" dur="26">
                                          <p:stCondLst>
                                            <p:cond delay="650"/>
                                          </p:stCondLst>
                                        </p:cTn>
                                        <p:tgtEl>
                                          <p:spTgt spid="22"/>
                                        </p:tgtEl>
                                      </p:cBhvr>
                                      <p:to x="100000" y="60000"/>
                                    </p:animScale>
                                    <p:animScale>
                                      <p:cBhvr>
                                        <p:cTn id="48" dur="166" decel="50000">
                                          <p:stCondLst>
                                            <p:cond delay="676"/>
                                          </p:stCondLst>
                                        </p:cTn>
                                        <p:tgtEl>
                                          <p:spTgt spid="22"/>
                                        </p:tgtEl>
                                      </p:cBhvr>
                                      <p:to x="100000" y="100000"/>
                                    </p:animScale>
                                    <p:animScale>
                                      <p:cBhvr>
                                        <p:cTn id="49" dur="26">
                                          <p:stCondLst>
                                            <p:cond delay="1312"/>
                                          </p:stCondLst>
                                        </p:cTn>
                                        <p:tgtEl>
                                          <p:spTgt spid="22"/>
                                        </p:tgtEl>
                                      </p:cBhvr>
                                      <p:to x="100000" y="80000"/>
                                    </p:animScale>
                                    <p:animScale>
                                      <p:cBhvr>
                                        <p:cTn id="50" dur="166" decel="50000">
                                          <p:stCondLst>
                                            <p:cond delay="1338"/>
                                          </p:stCondLst>
                                        </p:cTn>
                                        <p:tgtEl>
                                          <p:spTgt spid="22"/>
                                        </p:tgtEl>
                                      </p:cBhvr>
                                      <p:to x="100000" y="100000"/>
                                    </p:animScale>
                                    <p:animScale>
                                      <p:cBhvr>
                                        <p:cTn id="51" dur="26">
                                          <p:stCondLst>
                                            <p:cond delay="1642"/>
                                          </p:stCondLst>
                                        </p:cTn>
                                        <p:tgtEl>
                                          <p:spTgt spid="22"/>
                                        </p:tgtEl>
                                      </p:cBhvr>
                                      <p:to x="100000" y="90000"/>
                                    </p:animScale>
                                    <p:animScale>
                                      <p:cBhvr>
                                        <p:cTn id="52" dur="166" decel="50000">
                                          <p:stCondLst>
                                            <p:cond delay="1668"/>
                                          </p:stCondLst>
                                        </p:cTn>
                                        <p:tgtEl>
                                          <p:spTgt spid="22"/>
                                        </p:tgtEl>
                                      </p:cBhvr>
                                      <p:to x="100000" y="100000"/>
                                    </p:animScale>
                                    <p:animScale>
                                      <p:cBhvr>
                                        <p:cTn id="53" dur="26">
                                          <p:stCondLst>
                                            <p:cond delay="1808"/>
                                          </p:stCondLst>
                                        </p:cTn>
                                        <p:tgtEl>
                                          <p:spTgt spid="22"/>
                                        </p:tgtEl>
                                      </p:cBhvr>
                                      <p:to x="100000" y="95000"/>
                                    </p:animScale>
                                    <p:animScale>
                                      <p:cBhvr>
                                        <p:cTn id="54"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02117" y="50532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44990" y="572301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114427" y="622061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7410" y="562676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0" y="0"/>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02892" y="5400976"/>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227397" y="541300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F3C26880-B5D6-4F97-8089-BE1C046DD3DA}"/>
              </a:ext>
            </a:extLst>
          </p:cNvPr>
          <p:cNvSpPr>
            <a:spLocks noGrp="1"/>
          </p:cNvSpPr>
          <p:nvPr>
            <p:ph type="dt" sz="half" idx="10"/>
          </p:nvPr>
        </p:nvSpPr>
        <p:spPr/>
        <p:txBody>
          <a:bodyPr/>
          <a:lstStyle/>
          <a:p>
            <a:fld id="{B700E8AF-E21A-4834-9C8A-5F5AFD2AB779}" type="datetime1">
              <a:rPr lang="fr-CA" smtClean="0">
                <a:solidFill>
                  <a:schemeClr val="tx1"/>
                </a:solidFill>
              </a:rPr>
              <a:t>2024-01-05</a:t>
            </a:fld>
            <a:endParaRPr lang="fr-CA" dirty="0">
              <a:solidFill>
                <a:schemeClr val="tx1"/>
              </a:solidFill>
            </a:endParaRPr>
          </a:p>
        </p:txBody>
      </p:sp>
      <p:sp>
        <p:nvSpPr>
          <p:cNvPr id="3" name="Footer Placeholder 2">
            <a:extLst>
              <a:ext uri="{FF2B5EF4-FFF2-40B4-BE49-F238E27FC236}">
                <a16:creationId xmlns:a16="http://schemas.microsoft.com/office/drawing/2014/main" id="{294DA65F-FEFA-4E01-93F9-0C0EE574E76B}"/>
              </a:ext>
            </a:extLst>
          </p:cNvPr>
          <p:cNvSpPr>
            <a:spLocks noGrp="1"/>
          </p:cNvSpPr>
          <p:nvPr>
            <p:ph type="ftr" sz="quarter" idx="11"/>
          </p:nvPr>
        </p:nvSpPr>
        <p:spPr>
          <a:xfrm>
            <a:off x="2067827" y="6476333"/>
            <a:ext cx="4114800" cy="365125"/>
          </a:xfrm>
        </p:spPr>
        <p:txBody>
          <a:bodyPr/>
          <a:lstStyle/>
          <a:p>
            <a:r>
              <a:rPr lang="fr-CA" dirty="0">
                <a:solidFill>
                  <a:schemeClr val="tx1"/>
                </a:solidFill>
              </a:rPr>
              <a:t>Group 22 </a:t>
            </a:r>
          </a:p>
        </p:txBody>
      </p:sp>
      <p:sp>
        <p:nvSpPr>
          <p:cNvPr id="4" name="Slide Number Placeholder 3">
            <a:extLst>
              <a:ext uri="{FF2B5EF4-FFF2-40B4-BE49-F238E27FC236}">
                <a16:creationId xmlns:a16="http://schemas.microsoft.com/office/drawing/2014/main" id="{D204D03D-EFED-4A56-857B-1BB2D2B77977}"/>
              </a:ext>
            </a:extLst>
          </p:cNvPr>
          <p:cNvSpPr>
            <a:spLocks noGrp="1"/>
          </p:cNvSpPr>
          <p:nvPr>
            <p:ph type="sldNum" sz="quarter" idx="12"/>
          </p:nvPr>
        </p:nvSpPr>
        <p:spPr/>
        <p:txBody>
          <a:bodyPr/>
          <a:lstStyle/>
          <a:p>
            <a:fld id="{7E67FF1A-E00A-4A47-AB7E-0EC83A67984E}" type="slidenum">
              <a:rPr lang="fr-CA" smtClean="0">
                <a:solidFill>
                  <a:schemeClr val="tx1"/>
                </a:solidFill>
              </a:rPr>
              <a:t>7</a:t>
            </a:fld>
            <a:endParaRPr lang="fr-CA" dirty="0">
              <a:solidFill>
                <a:schemeClr val="tx1"/>
              </a:solidFill>
            </a:endParaRPr>
          </a:p>
        </p:txBody>
      </p:sp>
      <p:graphicFrame>
        <p:nvGraphicFramePr>
          <p:cNvPr id="7" name="Diagram 6">
            <a:extLst>
              <a:ext uri="{FF2B5EF4-FFF2-40B4-BE49-F238E27FC236}">
                <a16:creationId xmlns:a16="http://schemas.microsoft.com/office/drawing/2014/main" id="{5E20060E-A022-4AB3-9AF7-866EE0BF7F83}"/>
              </a:ext>
            </a:extLst>
          </p:cNvPr>
          <p:cNvGraphicFramePr/>
          <p:nvPr>
            <p:extLst>
              <p:ext uri="{D42A27DB-BD31-4B8C-83A1-F6EECF244321}">
                <p14:modId xmlns:p14="http://schemas.microsoft.com/office/powerpoint/2010/main" val="1026457902"/>
              </p:ext>
            </p:extLst>
          </p:nvPr>
        </p:nvGraphicFramePr>
        <p:xfrm>
          <a:off x="1854200" y="1202407"/>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ectangle 8">
            <a:extLst>
              <a:ext uri="{FF2B5EF4-FFF2-40B4-BE49-F238E27FC236}">
                <a16:creationId xmlns:a16="http://schemas.microsoft.com/office/drawing/2014/main" id="{1A85990E-8C58-4D01-9550-1262E08F10BE}"/>
              </a:ext>
            </a:extLst>
          </p:cNvPr>
          <p:cNvSpPr/>
          <p:nvPr/>
        </p:nvSpPr>
        <p:spPr>
          <a:xfrm>
            <a:off x="4177328" y="102741"/>
            <a:ext cx="4292137" cy="9233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GB" sz="5400" u="sng" dirty="0">
                <a:latin typeface="Franklin Gothic Heavy" panose="020B0903020102020204" pitchFamily="34" charset="0"/>
              </a:rPr>
              <a:t>Components</a:t>
            </a:r>
          </a:p>
        </p:txBody>
      </p:sp>
    </p:spTree>
    <p:extLst>
      <p:ext uri="{BB962C8B-B14F-4D97-AF65-F5344CB8AC3E}">
        <p14:creationId xmlns:p14="http://schemas.microsoft.com/office/powerpoint/2010/main" val="1241392102"/>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par>
                          <p:cTn id="11" fill="hold">
                            <p:stCondLst>
                              <p:cond delay="1000"/>
                            </p:stCondLst>
                            <p:childTnLst>
                              <p:par>
                                <p:cTn id="12" presetID="26"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80">
                                          <p:stCondLst>
                                            <p:cond delay="0"/>
                                          </p:stCondLst>
                                        </p:cTn>
                                        <p:tgtEl>
                                          <p:spTgt spid="7"/>
                                        </p:tgtEl>
                                      </p:cBhvr>
                                    </p:animEffect>
                                    <p:anim calcmode="lin" valueType="num">
                                      <p:cBhvr>
                                        <p:cTn id="1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0" dur="26">
                                          <p:stCondLst>
                                            <p:cond delay="650"/>
                                          </p:stCondLst>
                                        </p:cTn>
                                        <p:tgtEl>
                                          <p:spTgt spid="7"/>
                                        </p:tgtEl>
                                      </p:cBhvr>
                                      <p:to x="100000" y="60000"/>
                                    </p:animScale>
                                    <p:animScale>
                                      <p:cBhvr>
                                        <p:cTn id="21" dur="166" decel="50000">
                                          <p:stCondLst>
                                            <p:cond delay="676"/>
                                          </p:stCondLst>
                                        </p:cTn>
                                        <p:tgtEl>
                                          <p:spTgt spid="7"/>
                                        </p:tgtEl>
                                      </p:cBhvr>
                                      <p:to x="100000" y="100000"/>
                                    </p:animScale>
                                    <p:animScale>
                                      <p:cBhvr>
                                        <p:cTn id="22" dur="26">
                                          <p:stCondLst>
                                            <p:cond delay="1312"/>
                                          </p:stCondLst>
                                        </p:cTn>
                                        <p:tgtEl>
                                          <p:spTgt spid="7"/>
                                        </p:tgtEl>
                                      </p:cBhvr>
                                      <p:to x="100000" y="80000"/>
                                    </p:animScale>
                                    <p:animScale>
                                      <p:cBhvr>
                                        <p:cTn id="23" dur="166" decel="50000">
                                          <p:stCondLst>
                                            <p:cond delay="1338"/>
                                          </p:stCondLst>
                                        </p:cTn>
                                        <p:tgtEl>
                                          <p:spTgt spid="7"/>
                                        </p:tgtEl>
                                      </p:cBhvr>
                                      <p:to x="100000" y="100000"/>
                                    </p:animScale>
                                    <p:animScale>
                                      <p:cBhvr>
                                        <p:cTn id="24" dur="26">
                                          <p:stCondLst>
                                            <p:cond delay="1642"/>
                                          </p:stCondLst>
                                        </p:cTn>
                                        <p:tgtEl>
                                          <p:spTgt spid="7"/>
                                        </p:tgtEl>
                                      </p:cBhvr>
                                      <p:to x="100000" y="90000"/>
                                    </p:animScale>
                                    <p:animScale>
                                      <p:cBhvr>
                                        <p:cTn id="25" dur="166" decel="50000">
                                          <p:stCondLst>
                                            <p:cond delay="1668"/>
                                          </p:stCondLst>
                                        </p:cTn>
                                        <p:tgtEl>
                                          <p:spTgt spid="7"/>
                                        </p:tgtEl>
                                      </p:cBhvr>
                                      <p:to x="100000" y="100000"/>
                                    </p:animScale>
                                    <p:animScale>
                                      <p:cBhvr>
                                        <p:cTn id="26" dur="26">
                                          <p:stCondLst>
                                            <p:cond delay="1808"/>
                                          </p:stCondLst>
                                        </p:cTn>
                                        <p:tgtEl>
                                          <p:spTgt spid="7"/>
                                        </p:tgtEl>
                                      </p:cBhvr>
                                      <p:to x="100000" y="95000"/>
                                    </p:animScale>
                                    <p:animScale>
                                      <p:cBhvr>
                                        <p:cTn id="2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495E3"/>
        </a:solidFill>
        <a:effectLst/>
      </p:bgPr>
    </p:bg>
    <p:spTree>
      <p:nvGrpSpPr>
        <p:cNvPr id="1" name=""/>
        <p:cNvGrpSpPr/>
        <p:nvPr/>
      </p:nvGrpSpPr>
      <p:grpSpPr>
        <a:xfrm>
          <a:off x="0" y="0"/>
          <a:ext cx="0" cy="0"/>
          <a:chOff x="0" y="0"/>
          <a:chExt cx="0" cy="0"/>
        </a:xfrm>
      </p:grpSpPr>
      <p:pic>
        <p:nvPicPr>
          <p:cNvPr id="2050" name="Picture 2" descr="engineering, technology, presentation, board ">
            <a:extLst>
              <a:ext uri="{FF2B5EF4-FFF2-40B4-BE49-F238E27FC236}">
                <a16:creationId xmlns:a16="http://schemas.microsoft.com/office/drawing/2014/main" id="{839D673A-D703-4A30-9608-3EB3BFBE8D3E}"/>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02117" y="50532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 innovation, robot, support, technology ">
            <a:extLst>
              <a:ext uri="{FF2B5EF4-FFF2-40B4-BE49-F238E27FC236}">
                <a16:creationId xmlns:a16="http://schemas.microsoft.com/office/drawing/2014/main" id="{FAD40D0F-45A4-46F3-BF91-AC8B5DC2E7A7}"/>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044990" y="572301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digital, connection, technology, hand ">
            <a:extLst>
              <a:ext uri="{FF2B5EF4-FFF2-40B4-BE49-F238E27FC236}">
                <a16:creationId xmlns:a16="http://schemas.microsoft.com/office/drawing/2014/main" id="{E715B645-8E8D-47F4-BC76-5BCD0A0CC9CF}"/>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20314" y="62222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mputer, data, healthcare, medical, technology ">
            <a:extLst>
              <a:ext uri="{FF2B5EF4-FFF2-40B4-BE49-F238E27FC236}">
                <a16:creationId xmlns:a16="http://schemas.microsoft.com/office/drawing/2014/main" id="{3D7F26A2-C56C-4386-9599-C9D97FB6AA7B}"/>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7410" y="562676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 artificial intelligence, automaton, brain, electronics, robotics, technology ">
            <a:extLst>
              <a:ext uri="{FF2B5EF4-FFF2-40B4-BE49-F238E27FC236}">
                <a16:creationId xmlns:a16="http://schemas.microsoft.com/office/drawing/2014/main" id="{E633262A-455F-4FF7-BEA6-391E2FE1518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1080283" y="50532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a:extLst>
              <a:ext uri="{FF2B5EF4-FFF2-40B4-BE49-F238E27FC236}">
                <a16:creationId xmlns:a16="http://schemas.microsoft.com/office/drawing/2014/main" id="{6FE5843E-25E5-4FDD-AC67-3AD87B30507F}"/>
              </a:ext>
            </a:extLst>
          </p:cNvPr>
          <p:cNvSpPr/>
          <p:nvPr/>
        </p:nvSpPr>
        <p:spPr>
          <a:xfrm>
            <a:off x="-1" y="6819"/>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4" name="Half Frame 13">
            <a:extLst>
              <a:ext uri="{FF2B5EF4-FFF2-40B4-BE49-F238E27FC236}">
                <a16:creationId xmlns:a16="http://schemas.microsoft.com/office/drawing/2014/main" id="{49A36719-D6C0-4B1C-AADA-BA7678C40069}"/>
              </a:ext>
            </a:extLst>
          </p:cNvPr>
          <p:cNvSpPr/>
          <p:nvPr/>
        </p:nvSpPr>
        <p:spPr>
          <a:xfrm rot="16200000" flipV="1">
            <a:off x="10734976" y="541300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5" name="Half Frame 14">
            <a:extLst>
              <a:ext uri="{FF2B5EF4-FFF2-40B4-BE49-F238E27FC236}">
                <a16:creationId xmlns:a16="http://schemas.microsoft.com/office/drawing/2014/main" id="{BA2D1118-3E1C-4B7C-8BC2-F54951FB9922}"/>
              </a:ext>
            </a:extLst>
          </p:cNvPr>
          <p:cNvSpPr/>
          <p:nvPr/>
        </p:nvSpPr>
        <p:spPr>
          <a:xfrm rot="16200000">
            <a:off x="-195313" y="5413005"/>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6" name="Half Frame 15">
            <a:extLst>
              <a:ext uri="{FF2B5EF4-FFF2-40B4-BE49-F238E27FC236}">
                <a16:creationId xmlns:a16="http://schemas.microsoft.com/office/drawing/2014/main" id="{EBA9A82B-F3C7-480F-94F2-F022BC8E2942}"/>
              </a:ext>
            </a:extLst>
          </p:cNvPr>
          <p:cNvSpPr/>
          <p:nvPr/>
        </p:nvSpPr>
        <p:spPr>
          <a:xfrm rot="5400000">
            <a:off x="10734976" y="227397"/>
            <a:ext cx="1684421" cy="1229627"/>
          </a:xfrm>
          <a:prstGeom prst="halfFram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2" name="Date Placeholder 1">
            <a:extLst>
              <a:ext uri="{FF2B5EF4-FFF2-40B4-BE49-F238E27FC236}">
                <a16:creationId xmlns:a16="http://schemas.microsoft.com/office/drawing/2014/main" id="{84832292-1FCA-4460-AA2C-9CF3289BC178}"/>
              </a:ext>
            </a:extLst>
          </p:cNvPr>
          <p:cNvSpPr>
            <a:spLocks noGrp="1"/>
          </p:cNvSpPr>
          <p:nvPr>
            <p:ph type="dt" sz="half" idx="10"/>
          </p:nvPr>
        </p:nvSpPr>
        <p:spPr/>
        <p:txBody>
          <a:bodyPr/>
          <a:lstStyle/>
          <a:p>
            <a:fld id="{F382F9EB-49D1-4CF5-A285-00E37A2F2014}" type="datetime1">
              <a:rPr lang="fr-CA" smtClean="0">
                <a:solidFill>
                  <a:schemeClr val="tx1"/>
                </a:solidFill>
              </a:rPr>
              <a:t>2024-01-05</a:t>
            </a:fld>
            <a:endParaRPr lang="fr-CA" dirty="0">
              <a:solidFill>
                <a:schemeClr val="tx1"/>
              </a:solidFill>
            </a:endParaRPr>
          </a:p>
        </p:txBody>
      </p:sp>
      <p:sp>
        <p:nvSpPr>
          <p:cNvPr id="3" name="Footer Placeholder 2">
            <a:extLst>
              <a:ext uri="{FF2B5EF4-FFF2-40B4-BE49-F238E27FC236}">
                <a16:creationId xmlns:a16="http://schemas.microsoft.com/office/drawing/2014/main" id="{48499977-8899-4402-8BB9-FDC2DFDA0069}"/>
              </a:ext>
            </a:extLst>
          </p:cNvPr>
          <p:cNvSpPr>
            <a:spLocks noGrp="1"/>
          </p:cNvSpPr>
          <p:nvPr>
            <p:ph type="ftr" sz="quarter" idx="11"/>
          </p:nvPr>
        </p:nvSpPr>
        <p:spPr/>
        <p:txBody>
          <a:bodyPr/>
          <a:lstStyle/>
          <a:p>
            <a:r>
              <a:rPr lang="fr-CA">
                <a:solidFill>
                  <a:schemeClr val="tx1"/>
                </a:solidFill>
              </a:rPr>
              <a:t>Group 22 </a:t>
            </a:r>
            <a:endParaRPr lang="fr-CA" dirty="0">
              <a:solidFill>
                <a:schemeClr val="tx1"/>
              </a:solidFill>
            </a:endParaRPr>
          </a:p>
        </p:txBody>
      </p:sp>
      <p:sp>
        <p:nvSpPr>
          <p:cNvPr id="4" name="Slide Number Placeholder 3">
            <a:extLst>
              <a:ext uri="{FF2B5EF4-FFF2-40B4-BE49-F238E27FC236}">
                <a16:creationId xmlns:a16="http://schemas.microsoft.com/office/drawing/2014/main" id="{EEEFF781-10AB-42BC-88B4-165C6407E70C}"/>
              </a:ext>
            </a:extLst>
          </p:cNvPr>
          <p:cNvSpPr>
            <a:spLocks noGrp="1"/>
          </p:cNvSpPr>
          <p:nvPr>
            <p:ph type="sldNum" sz="quarter" idx="12"/>
          </p:nvPr>
        </p:nvSpPr>
        <p:spPr/>
        <p:txBody>
          <a:bodyPr/>
          <a:lstStyle/>
          <a:p>
            <a:fld id="{7E67FF1A-E00A-4A47-AB7E-0EC83A67984E}" type="slidenum">
              <a:rPr lang="fr-CA" smtClean="0">
                <a:solidFill>
                  <a:schemeClr val="tx1"/>
                </a:solidFill>
              </a:rPr>
              <a:t>8</a:t>
            </a:fld>
            <a:endParaRPr lang="fr-CA" dirty="0">
              <a:solidFill>
                <a:schemeClr val="tx1"/>
              </a:solidFill>
            </a:endParaRPr>
          </a:p>
        </p:txBody>
      </p:sp>
      <p:cxnSp>
        <p:nvCxnSpPr>
          <p:cNvPr id="9" name="Straight Connector 8">
            <a:extLst>
              <a:ext uri="{FF2B5EF4-FFF2-40B4-BE49-F238E27FC236}">
                <a16:creationId xmlns:a16="http://schemas.microsoft.com/office/drawing/2014/main" id="{8C194CFB-0F81-499D-9C6E-E24310B9A0AB}"/>
              </a:ext>
            </a:extLst>
          </p:cNvPr>
          <p:cNvCxnSpPr>
            <a:cxnSpLocks/>
          </p:cNvCxnSpPr>
          <p:nvPr/>
        </p:nvCxnSpPr>
        <p:spPr>
          <a:xfrm flipV="1">
            <a:off x="959370" y="358119"/>
            <a:ext cx="10390420" cy="618079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CC2BF35-944B-42A6-B00E-A0AF46EA2C3F}"/>
              </a:ext>
            </a:extLst>
          </p:cNvPr>
          <p:cNvSpPr/>
          <p:nvPr/>
        </p:nvSpPr>
        <p:spPr>
          <a:xfrm>
            <a:off x="3150090" y="0"/>
            <a:ext cx="6469336" cy="923330"/>
          </a:xfrm>
          <a:prstGeom prst="rect">
            <a:avLst/>
          </a:prstGeom>
          <a:noFill/>
        </p:spPr>
        <p:txBody>
          <a:bodyPr wrap="none" lIns="91440" tIns="45720" rIns="91440" bIns="45720">
            <a:spAutoFit/>
          </a:bodyPr>
          <a:lstStyle/>
          <a:p>
            <a:pPr algn="ctr"/>
            <a:r>
              <a:rPr lang="en-US" sz="5400" b="1" u="sng" spc="50" dirty="0">
                <a:ln w="0"/>
                <a:solidFill>
                  <a:schemeClr val="bg2"/>
                </a:solidFill>
                <a:effectLst>
                  <a:innerShdw blurRad="63500" dist="50800" dir="13500000">
                    <a:srgbClr val="000000">
                      <a:alpha val="50000"/>
                    </a:srgbClr>
                  </a:innerShdw>
                </a:effectLst>
              </a:rPr>
              <a:t>Role of ICT in society:</a:t>
            </a:r>
            <a:endParaRPr lang="en-US" sz="5400" b="1" u="sng" cap="none" spc="50" dirty="0">
              <a:ln w="0"/>
              <a:solidFill>
                <a:schemeClr val="bg2"/>
              </a:solidFill>
              <a:effectLst>
                <a:innerShdw blurRad="63500" dist="50800" dir="13500000">
                  <a:srgbClr val="000000">
                    <a:alpha val="50000"/>
                  </a:srgbClr>
                </a:innerShdw>
              </a:effectLst>
            </a:endParaRPr>
          </a:p>
        </p:txBody>
      </p:sp>
      <p:sp>
        <p:nvSpPr>
          <p:cNvPr id="13" name="TextBox 12">
            <a:extLst>
              <a:ext uri="{FF2B5EF4-FFF2-40B4-BE49-F238E27FC236}">
                <a16:creationId xmlns:a16="http://schemas.microsoft.com/office/drawing/2014/main" id="{9E82488D-72D2-4C5C-BDE3-71A3BE47404B}"/>
              </a:ext>
            </a:extLst>
          </p:cNvPr>
          <p:cNvSpPr txBox="1"/>
          <p:nvPr/>
        </p:nvSpPr>
        <p:spPr>
          <a:xfrm rot="3525569">
            <a:off x="8483493" y="2211101"/>
            <a:ext cx="2083633" cy="923330"/>
          </a:xfrm>
          <a:prstGeom prst="rect">
            <a:avLst/>
          </a:prstGeom>
          <a:noFill/>
          <a:ln>
            <a:solidFill>
              <a:srgbClr val="002060"/>
            </a:solidFill>
          </a:ln>
        </p:spPr>
        <p:txBody>
          <a:bodyPr wrap="square" rtlCol="0">
            <a:spAutoFit/>
          </a:bodyPr>
          <a:lstStyle>
            <a:defPPr>
              <a:defRPr lang="fr-FR"/>
            </a:defPPr>
            <a:lvl1pPr>
              <a:defRPr b="0" i="0">
                <a:effectLst/>
                <a:latin typeface="Google Sans"/>
              </a:defRPr>
            </a:lvl1pPr>
          </a:lstStyle>
          <a:p>
            <a:r>
              <a:rPr lang="en-US" dirty="0">
                <a:latin typeface="Georgia Pro Semibold" panose="02040702050405020303" pitchFamily="18" charset="0"/>
              </a:rPr>
              <a:t>Access to information and education</a:t>
            </a:r>
            <a:endParaRPr lang="en-GB" dirty="0">
              <a:latin typeface="Georgia Pro Semibold" panose="02040702050405020303" pitchFamily="18" charset="0"/>
            </a:endParaRPr>
          </a:p>
        </p:txBody>
      </p:sp>
      <p:sp>
        <p:nvSpPr>
          <p:cNvPr id="22" name="TextBox 21">
            <a:extLst>
              <a:ext uri="{FF2B5EF4-FFF2-40B4-BE49-F238E27FC236}">
                <a16:creationId xmlns:a16="http://schemas.microsoft.com/office/drawing/2014/main" id="{32756633-4B19-4D57-9894-AC89B4D30B34}"/>
              </a:ext>
            </a:extLst>
          </p:cNvPr>
          <p:cNvSpPr txBox="1"/>
          <p:nvPr/>
        </p:nvSpPr>
        <p:spPr>
          <a:xfrm rot="3525569">
            <a:off x="2339518" y="3574822"/>
            <a:ext cx="2083633" cy="646331"/>
          </a:xfrm>
          <a:prstGeom prst="rect">
            <a:avLst/>
          </a:prstGeom>
          <a:noFill/>
          <a:ln>
            <a:solidFill>
              <a:srgbClr val="002060"/>
            </a:solidFill>
          </a:ln>
        </p:spPr>
        <p:txBody>
          <a:bodyPr wrap="square" rtlCol="0">
            <a:spAutoFit/>
          </a:bodyPr>
          <a:lstStyle/>
          <a:p>
            <a:r>
              <a:rPr lang="fr-CA" b="0" i="0" dirty="0">
                <a:effectLst/>
                <a:latin typeface="Georgia Pro Cond Semibold" panose="02040706050405020303" pitchFamily="18" charset="0"/>
              </a:rPr>
              <a:t>G</a:t>
            </a:r>
            <a:r>
              <a:rPr lang="en-GB" b="0" i="0" dirty="0" err="1">
                <a:effectLst/>
                <a:latin typeface="Georgia Pro Cond Semibold" panose="02040706050405020303" pitchFamily="18" charset="0"/>
              </a:rPr>
              <a:t>overnment</a:t>
            </a:r>
            <a:r>
              <a:rPr lang="en-GB" b="0" i="0" dirty="0">
                <a:effectLst/>
                <a:latin typeface="Georgia Pro Cond Semibold" panose="02040706050405020303" pitchFamily="18" charset="0"/>
              </a:rPr>
              <a:t> and public services</a:t>
            </a:r>
            <a:endParaRPr lang="en-GB" dirty="0">
              <a:latin typeface="Georgia Pro Cond Semibold" panose="02040706050405020303" pitchFamily="18" charset="0"/>
            </a:endParaRPr>
          </a:p>
        </p:txBody>
      </p:sp>
      <p:sp>
        <p:nvSpPr>
          <p:cNvPr id="23" name="TextBox 22">
            <a:extLst>
              <a:ext uri="{FF2B5EF4-FFF2-40B4-BE49-F238E27FC236}">
                <a16:creationId xmlns:a16="http://schemas.microsoft.com/office/drawing/2014/main" id="{3494EF57-2AFD-4F86-8BF2-E0D66D0F932D}"/>
              </a:ext>
            </a:extLst>
          </p:cNvPr>
          <p:cNvSpPr txBox="1"/>
          <p:nvPr/>
        </p:nvSpPr>
        <p:spPr>
          <a:xfrm rot="3525569">
            <a:off x="5668969" y="1634061"/>
            <a:ext cx="2083633" cy="646331"/>
          </a:xfrm>
          <a:prstGeom prst="rect">
            <a:avLst/>
          </a:prstGeom>
          <a:noFill/>
          <a:ln>
            <a:solidFill>
              <a:srgbClr val="002060"/>
            </a:solidFill>
          </a:ln>
        </p:spPr>
        <p:txBody>
          <a:bodyPr wrap="square" rtlCol="0">
            <a:spAutoFit/>
          </a:bodyPr>
          <a:lstStyle/>
          <a:p>
            <a:r>
              <a:rPr lang="en-GB" b="0" i="0" dirty="0">
                <a:effectLst/>
                <a:latin typeface="Georgia Pro Semibold" panose="02040702050405020303" pitchFamily="18" charset="0"/>
              </a:rPr>
              <a:t>Communication and connection</a:t>
            </a:r>
            <a:endParaRPr lang="en-GB" dirty="0">
              <a:latin typeface="Georgia Pro Semibold" panose="02040702050405020303" pitchFamily="18" charset="0"/>
            </a:endParaRPr>
          </a:p>
        </p:txBody>
      </p:sp>
      <p:sp>
        <p:nvSpPr>
          <p:cNvPr id="24" name="TextBox 23">
            <a:extLst>
              <a:ext uri="{FF2B5EF4-FFF2-40B4-BE49-F238E27FC236}">
                <a16:creationId xmlns:a16="http://schemas.microsoft.com/office/drawing/2014/main" id="{50757095-B42A-4FE5-AE22-7E16EEF2FB8B}"/>
              </a:ext>
            </a:extLst>
          </p:cNvPr>
          <p:cNvSpPr txBox="1"/>
          <p:nvPr/>
        </p:nvSpPr>
        <p:spPr>
          <a:xfrm rot="3525569">
            <a:off x="5383773" y="4183704"/>
            <a:ext cx="2083633" cy="646331"/>
          </a:xfrm>
          <a:prstGeom prst="rect">
            <a:avLst/>
          </a:prstGeom>
          <a:noFill/>
          <a:ln>
            <a:solidFill>
              <a:srgbClr val="002060"/>
            </a:solidFill>
          </a:ln>
        </p:spPr>
        <p:txBody>
          <a:bodyPr wrap="square" rtlCol="0">
            <a:spAutoFit/>
          </a:bodyPr>
          <a:lstStyle/>
          <a:p>
            <a:r>
              <a:rPr lang="en-GB" dirty="0">
                <a:latin typeface="Georgia Pro Cond Semibold" panose="02040706050405020303" pitchFamily="18" charset="0"/>
              </a:rPr>
              <a:t>Economic</a:t>
            </a:r>
            <a:r>
              <a:rPr lang="en-GB" b="0" i="0" dirty="0">
                <a:effectLst/>
                <a:latin typeface="Georgia Pro Cond Semibold" panose="02040706050405020303" pitchFamily="18" charset="0"/>
              </a:rPr>
              <a:t> growth and development</a:t>
            </a:r>
            <a:endParaRPr lang="en-GB" dirty="0">
              <a:latin typeface="Georgia Pro Cond Semibold" panose="02040706050405020303" pitchFamily="18" charset="0"/>
            </a:endParaRPr>
          </a:p>
        </p:txBody>
      </p:sp>
      <p:pic>
        <p:nvPicPr>
          <p:cNvPr id="17" name="Picture 16">
            <a:extLst>
              <a:ext uri="{FF2B5EF4-FFF2-40B4-BE49-F238E27FC236}">
                <a16:creationId xmlns:a16="http://schemas.microsoft.com/office/drawing/2014/main" id="{3702A07C-FF4E-4ED5-9636-A5D233FE0C5E}"/>
              </a:ext>
            </a:extLst>
          </p:cNvPr>
          <p:cNvPicPr>
            <a:picLocks noChangeAspect="1"/>
          </p:cNvPicPr>
          <p:nvPr/>
        </p:nvPicPr>
        <p:blipFill>
          <a:blip r:embed="rId7"/>
          <a:stretch>
            <a:fillRect/>
          </a:stretch>
        </p:blipFill>
        <p:spPr>
          <a:xfrm rot="4216218">
            <a:off x="5754590" y="1864171"/>
            <a:ext cx="609600" cy="609600"/>
          </a:xfrm>
          <a:prstGeom prst="rect">
            <a:avLst/>
          </a:prstGeom>
        </p:spPr>
      </p:pic>
      <p:pic>
        <p:nvPicPr>
          <p:cNvPr id="18" name="Picture 17">
            <a:extLst>
              <a:ext uri="{FF2B5EF4-FFF2-40B4-BE49-F238E27FC236}">
                <a16:creationId xmlns:a16="http://schemas.microsoft.com/office/drawing/2014/main" id="{69AD83EC-9A3A-444B-8D4D-679D79D509C2}"/>
              </a:ext>
            </a:extLst>
          </p:cNvPr>
          <p:cNvPicPr>
            <a:picLocks noChangeAspect="1"/>
          </p:cNvPicPr>
          <p:nvPr/>
        </p:nvPicPr>
        <p:blipFill>
          <a:blip r:embed="rId8">
            <a:duotone>
              <a:schemeClr val="accent1">
                <a:shade val="45000"/>
                <a:satMod val="135000"/>
              </a:schemeClr>
              <a:prstClr val="white"/>
            </a:duotone>
          </a:blip>
          <a:stretch>
            <a:fillRect/>
          </a:stretch>
        </p:blipFill>
        <p:spPr>
          <a:xfrm>
            <a:off x="8542754" y="2996953"/>
            <a:ext cx="609600" cy="473743"/>
          </a:xfrm>
          <a:prstGeom prst="rect">
            <a:avLst/>
          </a:prstGeom>
        </p:spPr>
      </p:pic>
      <p:pic>
        <p:nvPicPr>
          <p:cNvPr id="19" name="Picture 18">
            <a:extLst>
              <a:ext uri="{FF2B5EF4-FFF2-40B4-BE49-F238E27FC236}">
                <a16:creationId xmlns:a16="http://schemas.microsoft.com/office/drawing/2014/main" id="{468FD7A0-FD18-4E23-B3C0-DB176F25FD55}"/>
              </a:ext>
            </a:extLst>
          </p:cNvPr>
          <p:cNvPicPr>
            <a:picLocks noChangeAspect="1"/>
          </p:cNvPicPr>
          <p:nvPr/>
        </p:nvPicPr>
        <p:blipFill>
          <a:blip r:embed="rId9"/>
          <a:stretch>
            <a:fillRect/>
          </a:stretch>
        </p:blipFill>
        <p:spPr>
          <a:xfrm rot="21399336">
            <a:off x="5446152" y="4672040"/>
            <a:ext cx="609600" cy="609600"/>
          </a:xfrm>
          <a:prstGeom prst="rect">
            <a:avLst/>
          </a:prstGeom>
        </p:spPr>
      </p:pic>
      <p:pic>
        <p:nvPicPr>
          <p:cNvPr id="20" name="Picture 19">
            <a:extLst>
              <a:ext uri="{FF2B5EF4-FFF2-40B4-BE49-F238E27FC236}">
                <a16:creationId xmlns:a16="http://schemas.microsoft.com/office/drawing/2014/main" id="{A157AF20-5476-47D8-8F37-D50D7B401F38}"/>
              </a:ext>
            </a:extLst>
          </p:cNvPr>
          <p:cNvPicPr>
            <a:picLocks noChangeAspect="1"/>
          </p:cNvPicPr>
          <p:nvPr/>
        </p:nvPicPr>
        <p:blipFill>
          <a:blip r:embed="rId10"/>
          <a:stretch>
            <a:fillRect/>
          </a:stretch>
        </p:blipFill>
        <p:spPr>
          <a:xfrm>
            <a:off x="2540490" y="4036906"/>
            <a:ext cx="609600" cy="609600"/>
          </a:xfrm>
          <a:prstGeom prst="rect">
            <a:avLst/>
          </a:prstGeom>
        </p:spPr>
      </p:pic>
    </p:spTree>
    <p:extLst>
      <p:ext uri="{BB962C8B-B14F-4D97-AF65-F5344CB8AC3E}">
        <p14:creationId xmlns:p14="http://schemas.microsoft.com/office/powerpoint/2010/main" val="3680303952"/>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90"/>
                                          </p:val>
                                        </p:tav>
                                        <p:tav tm="100000">
                                          <p:val>
                                            <p:fltVal val="0"/>
                                          </p:val>
                                        </p:tav>
                                      </p:tavLst>
                                    </p:anim>
                                    <p:animEffect transition="in" filter="fade">
                                      <p:cBhvr>
                                        <p:cTn id="16" dur="1000"/>
                                        <p:tgtEl>
                                          <p:spTgt spid="13"/>
                                        </p:tgtEl>
                                      </p:cBhvr>
                                    </p:animEffect>
                                  </p:childTnLst>
                                </p:cTn>
                              </p:par>
                              <p:par>
                                <p:cTn id="17" presetID="53" presetClass="entr" presetSubtype="16"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53" presetClass="entr" presetSubtype="16"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par>
                          <p:cTn id="34" fill="hold">
                            <p:stCondLst>
                              <p:cond delay="2500"/>
                            </p:stCondLst>
                            <p:childTnLst>
                              <p:par>
                                <p:cTn id="35" presetID="3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par>
                                <p:cTn id="41" presetID="53" presetClass="entr" presetSubtype="16"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3500"/>
                            </p:stCondLst>
                            <p:childTnLst>
                              <p:par>
                                <p:cTn id="47" presetID="31"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1000" fill="hold"/>
                                        <p:tgtEl>
                                          <p:spTgt spid="22"/>
                                        </p:tgtEl>
                                        <p:attrNameLst>
                                          <p:attrName>ppt_w</p:attrName>
                                        </p:attrNameLst>
                                      </p:cBhvr>
                                      <p:tavLst>
                                        <p:tav tm="0">
                                          <p:val>
                                            <p:fltVal val="0"/>
                                          </p:val>
                                        </p:tav>
                                        <p:tav tm="100000">
                                          <p:val>
                                            <p:strVal val="#ppt_w"/>
                                          </p:val>
                                        </p:tav>
                                      </p:tavLst>
                                    </p:anim>
                                    <p:anim calcmode="lin" valueType="num">
                                      <p:cBhvr>
                                        <p:cTn id="50" dur="1000" fill="hold"/>
                                        <p:tgtEl>
                                          <p:spTgt spid="22"/>
                                        </p:tgtEl>
                                        <p:attrNameLst>
                                          <p:attrName>ppt_h</p:attrName>
                                        </p:attrNameLst>
                                      </p:cBhvr>
                                      <p:tavLst>
                                        <p:tav tm="0">
                                          <p:val>
                                            <p:fltVal val="0"/>
                                          </p:val>
                                        </p:tav>
                                        <p:tav tm="100000">
                                          <p:val>
                                            <p:strVal val="#ppt_h"/>
                                          </p:val>
                                        </p:tav>
                                      </p:tavLst>
                                    </p:anim>
                                    <p:anim calcmode="lin" valueType="num">
                                      <p:cBhvr>
                                        <p:cTn id="51" dur="1000" fill="hold"/>
                                        <p:tgtEl>
                                          <p:spTgt spid="22"/>
                                        </p:tgtEl>
                                        <p:attrNameLst>
                                          <p:attrName>style.rotation</p:attrName>
                                        </p:attrNameLst>
                                      </p:cBhvr>
                                      <p:tavLst>
                                        <p:tav tm="0">
                                          <p:val>
                                            <p:fltVal val="90"/>
                                          </p:val>
                                        </p:tav>
                                        <p:tav tm="100000">
                                          <p:val>
                                            <p:fltVal val="0"/>
                                          </p:val>
                                        </p:tav>
                                      </p:tavLst>
                                    </p:anim>
                                    <p:animEffect transition="in" filter="fade">
                                      <p:cBhvr>
                                        <p:cTn id="52" dur="1000"/>
                                        <p:tgtEl>
                                          <p:spTgt spid="22"/>
                                        </p:tgtEl>
                                      </p:cBhvr>
                                    </p:animEffect>
                                  </p:childTnLst>
                                </p:cTn>
                              </p:par>
                              <p:par>
                                <p:cTn id="53" presetID="53" presetClass="entr" presetSubtype="16"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6DE79E1C-D336-4088-A740-A96E3EAF6F40}"/>
              </a:ext>
            </a:extLst>
          </p:cNvPr>
          <p:cNvGrpSpPr/>
          <p:nvPr/>
        </p:nvGrpSpPr>
        <p:grpSpPr>
          <a:xfrm>
            <a:off x="2697480" y="-281917"/>
            <a:ext cx="11408315" cy="7555729"/>
            <a:chOff x="2697480" y="-281917"/>
            <a:chExt cx="11408315" cy="7555729"/>
          </a:xfrm>
        </p:grpSpPr>
        <p:sp>
          <p:nvSpPr>
            <p:cNvPr id="7" name="Freeform: Shape 6">
              <a:extLst>
                <a:ext uri="{FF2B5EF4-FFF2-40B4-BE49-F238E27FC236}">
                  <a16:creationId xmlns:a16="http://schemas.microsoft.com/office/drawing/2014/main" id="{6C5CA86C-BC76-4489-918A-64137E721780}"/>
                </a:ext>
              </a:extLst>
            </p:cNvPr>
            <p:cNvSpPr/>
            <p:nvPr/>
          </p:nvSpPr>
          <p:spPr>
            <a:xfrm rot="2700000">
              <a:off x="6376874" y="-455108"/>
              <a:ext cx="7555729" cy="7902112"/>
            </a:xfrm>
            <a:custGeom>
              <a:avLst/>
              <a:gdLst>
                <a:gd name="connsiteX0" fmla="*/ 0 w 7250849"/>
                <a:gd name="connsiteY0" fmla="*/ 2579385 h 7540337"/>
                <a:gd name="connsiteX1" fmla="*/ 2579384 w 7250849"/>
                <a:gd name="connsiteY1" fmla="*/ 0 h 7540337"/>
                <a:gd name="connsiteX2" fmla="*/ 7250849 w 7250849"/>
                <a:gd name="connsiteY2" fmla="*/ 4671464 h 7540337"/>
                <a:gd name="connsiteX3" fmla="*/ 4381976 w 7250849"/>
                <a:gd name="connsiteY3" fmla="*/ 7540336 h 7540337"/>
                <a:gd name="connsiteX4" fmla="*/ 440929 w 7250849"/>
                <a:gd name="connsiteY4" fmla="*/ 7540337 h 7540337"/>
                <a:gd name="connsiteX5" fmla="*/ 0 w 7250849"/>
                <a:gd name="connsiteY5" fmla="*/ 7099408 h 7540337"/>
                <a:gd name="connsiteX6" fmla="*/ 0 w 7250849"/>
                <a:gd name="connsiteY6" fmla="*/ 2579385 h 754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0849" h="7540337">
                  <a:moveTo>
                    <a:pt x="0" y="2579385"/>
                  </a:moveTo>
                  <a:lnTo>
                    <a:pt x="2579384" y="0"/>
                  </a:lnTo>
                  <a:lnTo>
                    <a:pt x="7250849" y="4671464"/>
                  </a:lnTo>
                  <a:lnTo>
                    <a:pt x="4381976" y="7540336"/>
                  </a:lnTo>
                  <a:lnTo>
                    <a:pt x="440929" y="7540337"/>
                  </a:lnTo>
                  <a:cubicBezTo>
                    <a:pt x="197410" y="7540336"/>
                    <a:pt x="0" y="7342926"/>
                    <a:pt x="0" y="7099408"/>
                  </a:cubicBezTo>
                  <a:lnTo>
                    <a:pt x="0" y="25793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grpSp>
          <p:nvGrpSpPr>
            <p:cNvPr id="19" name="Group 18">
              <a:extLst>
                <a:ext uri="{FF2B5EF4-FFF2-40B4-BE49-F238E27FC236}">
                  <a16:creationId xmlns:a16="http://schemas.microsoft.com/office/drawing/2014/main" id="{B287E37D-EAF3-4B46-A533-618B6B787D86}"/>
                </a:ext>
              </a:extLst>
            </p:cNvPr>
            <p:cNvGrpSpPr/>
            <p:nvPr/>
          </p:nvGrpSpPr>
          <p:grpSpPr>
            <a:xfrm>
              <a:off x="3043646" y="0"/>
              <a:ext cx="4872446" cy="2403566"/>
              <a:chOff x="3043646" y="0"/>
              <a:chExt cx="4872446" cy="2403566"/>
            </a:xfrm>
            <a:solidFill>
              <a:schemeClr val="accent5">
                <a:lumMod val="75000"/>
              </a:schemeClr>
            </a:solidFill>
          </p:grpSpPr>
          <p:sp>
            <p:nvSpPr>
              <p:cNvPr id="13" name="Isosceles Triangle 12">
                <a:extLst>
                  <a:ext uri="{FF2B5EF4-FFF2-40B4-BE49-F238E27FC236}">
                    <a16:creationId xmlns:a16="http://schemas.microsoft.com/office/drawing/2014/main" id="{B7B0FE61-F0DF-4812-A4A0-023D6BFCC58B}"/>
                  </a:ext>
                </a:extLst>
              </p:cNvPr>
              <p:cNvSpPr/>
              <p:nvPr/>
            </p:nvSpPr>
            <p:spPr>
              <a:xfrm flipV="1">
                <a:off x="4258492"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Isosceles Triangle 17">
                <a:extLst>
                  <a:ext uri="{FF2B5EF4-FFF2-40B4-BE49-F238E27FC236}">
                    <a16:creationId xmlns:a16="http://schemas.microsoft.com/office/drawing/2014/main" id="{A24C2178-AC97-4EB5-8069-419D9664BF04}"/>
                  </a:ext>
                </a:extLst>
              </p:cNvPr>
              <p:cNvSpPr/>
              <p:nvPr/>
            </p:nvSpPr>
            <p:spPr>
              <a:xfrm flipH="1" flipV="1">
                <a:off x="3043646"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20" name="Group 19">
              <a:extLst>
                <a:ext uri="{FF2B5EF4-FFF2-40B4-BE49-F238E27FC236}">
                  <a16:creationId xmlns:a16="http://schemas.microsoft.com/office/drawing/2014/main" id="{A899F48A-91A3-4B8B-8D99-F4BBF51118B5}"/>
                </a:ext>
              </a:extLst>
            </p:cNvPr>
            <p:cNvGrpSpPr/>
            <p:nvPr/>
          </p:nvGrpSpPr>
          <p:grpSpPr>
            <a:xfrm rot="10800000">
              <a:off x="2697480" y="4480560"/>
              <a:ext cx="4872446" cy="2403566"/>
              <a:chOff x="3043646" y="0"/>
              <a:chExt cx="4872446" cy="2403566"/>
            </a:xfrm>
            <a:solidFill>
              <a:schemeClr val="accent5">
                <a:lumMod val="75000"/>
              </a:schemeClr>
            </a:solidFill>
          </p:grpSpPr>
          <p:sp>
            <p:nvSpPr>
              <p:cNvPr id="21" name="Isosceles Triangle 20">
                <a:extLst>
                  <a:ext uri="{FF2B5EF4-FFF2-40B4-BE49-F238E27FC236}">
                    <a16:creationId xmlns:a16="http://schemas.microsoft.com/office/drawing/2014/main" id="{4981E415-C2B6-4DC4-BFB2-528607E59739}"/>
                  </a:ext>
                </a:extLst>
              </p:cNvPr>
              <p:cNvSpPr/>
              <p:nvPr/>
            </p:nvSpPr>
            <p:spPr>
              <a:xfrm flipV="1">
                <a:off x="4258492"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Isosceles Triangle 21">
                <a:extLst>
                  <a:ext uri="{FF2B5EF4-FFF2-40B4-BE49-F238E27FC236}">
                    <a16:creationId xmlns:a16="http://schemas.microsoft.com/office/drawing/2014/main" id="{AA88D262-86E0-4F6D-AD09-542D72BDFE0D}"/>
                  </a:ext>
                </a:extLst>
              </p:cNvPr>
              <p:cNvSpPr/>
              <p:nvPr/>
            </p:nvSpPr>
            <p:spPr>
              <a:xfrm flipH="1" flipV="1">
                <a:off x="3043646" y="0"/>
                <a:ext cx="3657600" cy="2403566"/>
              </a:xfrm>
              <a:prstGeom prst="triangle">
                <a:avLst>
                  <a:gd name="adj" fmla="val 343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sp>
        <p:nvSpPr>
          <p:cNvPr id="24" name="TextBox 23">
            <a:extLst>
              <a:ext uri="{FF2B5EF4-FFF2-40B4-BE49-F238E27FC236}">
                <a16:creationId xmlns:a16="http://schemas.microsoft.com/office/drawing/2014/main" id="{6270010E-BF51-4ABD-8534-D0C48F22F02A}"/>
              </a:ext>
            </a:extLst>
          </p:cNvPr>
          <p:cNvSpPr txBox="1"/>
          <p:nvPr/>
        </p:nvSpPr>
        <p:spPr>
          <a:xfrm>
            <a:off x="0" y="4575803"/>
            <a:ext cx="2791326" cy="2308324"/>
          </a:xfrm>
          <a:prstGeom prst="rect">
            <a:avLst/>
          </a:prstGeom>
          <a:noFill/>
        </p:spPr>
        <p:txBody>
          <a:bodyPr wrap="square">
            <a:spAutoFit/>
          </a:bodyPr>
          <a:lstStyle/>
          <a:p>
            <a:pPr algn="ctr"/>
            <a:r>
              <a:rPr lang="en-US" b="0" i="0" dirty="0">
                <a:effectLst/>
                <a:highlight>
                  <a:srgbClr val="C0C0C0"/>
                </a:highlight>
                <a:latin typeface="Lucida Sans" panose="020B0602030504020204" pitchFamily="34" charset="0"/>
              </a:rPr>
              <a:t>Remember,</a:t>
            </a:r>
            <a:r>
              <a:rPr lang="en-US" b="0" i="0" dirty="0">
                <a:effectLst/>
                <a:latin typeface="Lucida Sans" panose="020B0602030504020204" pitchFamily="34" charset="0"/>
              </a:rPr>
              <a:t> ICT is just a tool. How we use it is what truly matters. Let's strive to harness the power of ICT for positive change and create a better world for all.</a:t>
            </a:r>
            <a:endParaRPr lang="fr-CA" dirty="0">
              <a:latin typeface="Lucida Sans" panose="020B0602030504020204" pitchFamily="34" charset="0"/>
            </a:endParaRPr>
          </a:p>
        </p:txBody>
      </p:sp>
      <p:sp>
        <p:nvSpPr>
          <p:cNvPr id="25" name="Rectangle: Folded Corner 24">
            <a:extLst>
              <a:ext uri="{FF2B5EF4-FFF2-40B4-BE49-F238E27FC236}">
                <a16:creationId xmlns:a16="http://schemas.microsoft.com/office/drawing/2014/main" id="{B13A9D1E-0A49-4B59-B2DE-5A393C00D931}"/>
              </a:ext>
            </a:extLst>
          </p:cNvPr>
          <p:cNvSpPr/>
          <p:nvPr/>
        </p:nvSpPr>
        <p:spPr>
          <a:xfrm>
            <a:off x="0" y="4480560"/>
            <a:ext cx="3043646" cy="2377440"/>
          </a:xfrm>
          <a:prstGeom prst="foldedCorner">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TextBox 27">
            <a:extLst>
              <a:ext uri="{FF2B5EF4-FFF2-40B4-BE49-F238E27FC236}">
                <a16:creationId xmlns:a16="http://schemas.microsoft.com/office/drawing/2014/main" id="{A6D7947A-DFF6-4FA8-94DA-18F345A7FE00}"/>
              </a:ext>
            </a:extLst>
          </p:cNvPr>
          <p:cNvSpPr txBox="1"/>
          <p:nvPr/>
        </p:nvSpPr>
        <p:spPr>
          <a:xfrm>
            <a:off x="582672" y="1421527"/>
            <a:ext cx="6112042" cy="400110"/>
          </a:xfrm>
          <a:prstGeom prst="rect">
            <a:avLst/>
          </a:prstGeom>
          <a:noFill/>
        </p:spPr>
        <p:txBody>
          <a:bodyPr wrap="square">
            <a:spAutoFit/>
          </a:bodyPr>
          <a:lstStyle/>
          <a:p>
            <a:pPr marL="285750" indent="-285750">
              <a:buFont typeface="Wingdings" panose="05000000000000000000" pitchFamily="2" charset="2"/>
              <a:buChar char="v"/>
            </a:pPr>
            <a:r>
              <a:rPr lang="en-GB" sz="2000" b="1" i="0" dirty="0">
                <a:effectLst/>
                <a:latin typeface="Lucida Sans" panose="020B0602030504020204" pitchFamily="34" charset="0"/>
              </a:rPr>
              <a:t>Digital Divide,</a:t>
            </a:r>
            <a:endParaRPr lang="en-GB" sz="2000" b="1" dirty="0">
              <a:latin typeface="Lucida Sans" panose="020B0602030504020204" pitchFamily="34" charset="0"/>
            </a:endParaRPr>
          </a:p>
        </p:txBody>
      </p:sp>
      <p:sp>
        <p:nvSpPr>
          <p:cNvPr id="30" name="TextBox 29">
            <a:extLst>
              <a:ext uri="{FF2B5EF4-FFF2-40B4-BE49-F238E27FC236}">
                <a16:creationId xmlns:a16="http://schemas.microsoft.com/office/drawing/2014/main" id="{4525FA57-386C-4C02-A78D-FAAB0F88587E}"/>
              </a:ext>
            </a:extLst>
          </p:cNvPr>
          <p:cNvSpPr txBox="1"/>
          <p:nvPr/>
        </p:nvSpPr>
        <p:spPr>
          <a:xfrm>
            <a:off x="552594" y="2472402"/>
            <a:ext cx="7243010" cy="400110"/>
          </a:xfrm>
          <a:prstGeom prst="rect">
            <a:avLst/>
          </a:prstGeom>
          <a:noFill/>
        </p:spPr>
        <p:txBody>
          <a:bodyPr wrap="square">
            <a:spAutoFit/>
          </a:bodyPr>
          <a:lstStyle/>
          <a:p>
            <a:pPr marL="285750" indent="-285750">
              <a:buFont typeface="Wingdings" panose="05000000000000000000" pitchFamily="2" charset="2"/>
              <a:buChar char="v"/>
            </a:pPr>
            <a:r>
              <a:rPr lang="en-GB" sz="2000" b="1" dirty="0">
                <a:latin typeface="Lucida Sans" panose="020B0602030504020204" pitchFamily="34" charset="0"/>
              </a:rPr>
              <a:t>Cybersecurity Threats, </a:t>
            </a:r>
          </a:p>
        </p:txBody>
      </p:sp>
      <p:sp>
        <p:nvSpPr>
          <p:cNvPr id="32" name="TextBox 31">
            <a:extLst>
              <a:ext uri="{FF2B5EF4-FFF2-40B4-BE49-F238E27FC236}">
                <a16:creationId xmlns:a16="http://schemas.microsoft.com/office/drawing/2014/main" id="{990B0E2B-9642-438E-8C24-22DF7D12B27F}"/>
              </a:ext>
            </a:extLst>
          </p:cNvPr>
          <p:cNvSpPr txBox="1"/>
          <p:nvPr/>
        </p:nvSpPr>
        <p:spPr>
          <a:xfrm>
            <a:off x="552594" y="1920726"/>
            <a:ext cx="7243010" cy="400110"/>
          </a:xfrm>
          <a:prstGeom prst="rect">
            <a:avLst/>
          </a:prstGeom>
          <a:noFill/>
        </p:spPr>
        <p:txBody>
          <a:bodyPr wrap="square">
            <a:spAutoFit/>
          </a:bodyPr>
          <a:lstStyle>
            <a:defPPr>
              <a:defRPr lang="fr-FR"/>
            </a:defPPr>
            <a:lvl1pPr marL="285750" indent="-285750">
              <a:buFont typeface="Wingdings" panose="05000000000000000000" pitchFamily="2" charset="2"/>
              <a:buChar char="v"/>
              <a:defRPr sz="2000" b="1" i="0">
                <a:effectLst/>
                <a:latin typeface="Lucida Sans" panose="020B0602030504020204" pitchFamily="34" charset="0"/>
              </a:defRPr>
            </a:lvl1pPr>
          </a:lstStyle>
          <a:p>
            <a:r>
              <a:rPr lang="en-GB" dirty="0"/>
              <a:t>Addiction and Mental Health,</a:t>
            </a:r>
          </a:p>
        </p:txBody>
      </p:sp>
      <p:sp>
        <p:nvSpPr>
          <p:cNvPr id="34" name="TextBox 33">
            <a:extLst>
              <a:ext uri="{FF2B5EF4-FFF2-40B4-BE49-F238E27FC236}">
                <a16:creationId xmlns:a16="http://schemas.microsoft.com/office/drawing/2014/main" id="{9D9BAC14-8BE7-4189-B140-9C7BCB72786A}"/>
              </a:ext>
            </a:extLst>
          </p:cNvPr>
          <p:cNvSpPr txBox="1"/>
          <p:nvPr/>
        </p:nvSpPr>
        <p:spPr>
          <a:xfrm>
            <a:off x="552594" y="3024078"/>
            <a:ext cx="7243010" cy="400110"/>
          </a:xfrm>
          <a:prstGeom prst="rect">
            <a:avLst/>
          </a:prstGeom>
          <a:noFill/>
        </p:spPr>
        <p:txBody>
          <a:bodyPr wrap="square">
            <a:spAutoFit/>
          </a:bodyPr>
          <a:lstStyle/>
          <a:p>
            <a:pPr marL="285750" indent="-285750">
              <a:buFont typeface="Wingdings" panose="05000000000000000000" pitchFamily="2" charset="2"/>
              <a:buChar char="v"/>
            </a:pPr>
            <a:r>
              <a:rPr lang="en-GB" sz="2000" b="1" dirty="0">
                <a:latin typeface="Lucida Sans" panose="020B0602030504020204" pitchFamily="34" charset="0"/>
              </a:rPr>
              <a:t>Job Displacement, </a:t>
            </a:r>
          </a:p>
        </p:txBody>
      </p:sp>
      <p:sp>
        <p:nvSpPr>
          <p:cNvPr id="36" name="TextBox 35">
            <a:extLst>
              <a:ext uri="{FF2B5EF4-FFF2-40B4-BE49-F238E27FC236}">
                <a16:creationId xmlns:a16="http://schemas.microsoft.com/office/drawing/2014/main" id="{682F1B0D-A6A2-4706-AEB2-A3D24A922A62}"/>
              </a:ext>
            </a:extLst>
          </p:cNvPr>
          <p:cNvSpPr txBox="1"/>
          <p:nvPr/>
        </p:nvSpPr>
        <p:spPr>
          <a:xfrm>
            <a:off x="606391" y="3604152"/>
            <a:ext cx="2445276" cy="707886"/>
          </a:xfrm>
          <a:prstGeom prst="rect">
            <a:avLst/>
          </a:prstGeom>
          <a:noFill/>
        </p:spPr>
        <p:txBody>
          <a:bodyPr wrap="square">
            <a:spAutoFit/>
          </a:bodyPr>
          <a:lstStyle/>
          <a:p>
            <a:pPr marL="285750" indent="-285750">
              <a:buFont typeface="Wingdings" panose="05000000000000000000" pitchFamily="2" charset="2"/>
              <a:buChar char="v"/>
            </a:pPr>
            <a:r>
              <a:rPr lang="en-GB" sz="2000" b="1" dirty="0">
                <a:latin typeface="Lucida Sans" panose="020B0602030504020204" pitchFamily="34" charset="0"/>
              </a:rPr>
              <a:t>Ethical Considerations</a:t>
            </a:r>
            <a:endParaRPr lang="fr-CA" sz="2000" b="1" dirty="0">
              <a:latin typeface="Lucida Sans" panose="020B0602030504020204" pitchFamily="34" charset="0"/>
            </a:endParaRPr>
          </a:p>
        </p:txBody>
      </p:sp>
      <p:sp>
        <p:nvSpPr>
          <p:cNvPr id="39" name="Rectangle 38">
            <a:extLst>
              <a:ext uri="{FF2B5EF4-FFF2-40B4-BE49-F238E27FC236}">
                <a16:creationId xmlns:a16="http://schemas.microsoft.com/office/drawing/2014/main" id="{4323CD66-5ABF-4986-A66D-83B2A4E61B0E}"/>
              </a:ext>
            </a:extLst>
          </p:cNvPr>
          <p:cNvSpPr/>
          <p:nvPr/>
        </p:nvSpPr>
        <p:spPr>
          <a:xfrm>
            <a:off x="146965" y="-31837"/>
            <a:ext cx="2791326" cy="1200329"/>
          </a:xfrm>
          <a:prstGeom prst="rect">
            <a:avLst/>
          </a:prstGeom>
          <a:noFill/>
        </p:spPr>
        <p:txBody>
          <a:bodyPr wrap="square" lIns="91440" tIns="45720" rIns="91440" bIns="45720">
            <a:spAutoFit/>
          </a:bodyPr>
          <a:lstStyle/>
          <a:p>
            <a:pPr algn="ctr"/>
            <a:r>
              <a:rPr lang="en-GB" sz="3600" i="0" dirty="0">
                <a:ln w="0"/>
                <a:solidFill>
                  <a:schemeClr val="accent1"/>
                </a:solidFill>
                <a:effectLst>
                  <a:outerShdw blurRad="38100" dist="25400" dir="5400000" algn="ctr" rotWithShape="0">
                    <a:srgbClr val="6E747A">
                      <a:alpha val="43000"/>
                    </a:srgbClr>
                  </a:outerShdw>
                </a:effectLst>
                <a:latin typeface="Google Sans"/>
              </a:rPr>
              <a:t>Negative Impacts:</a:t>
            </a:r>
            <a:endParaRPr lang="en-GB" sz="3600" dirty="0">
              <a:ln w="0"/>
              <a:solidFill>
                <a:schemeClr val="accent1"/>
              </a:solidFill>
              <a:effectLst>
                <a:outerShdw blurRad="38100" dist="25400" dir="5400000" algn="ctr" rotWithShape="0">
                  <a:srgbClr val="6E747A">
                    <a:alpha val="43000"/>
                  </a:srgbClr>
                </a:outerShdw>
              </a:effectLst>
            </a:endParaRPr>
          </a:p>
        </p:txBody>
      </p:sp>
      <p:sp>
        <p:nvSpPr>
          <p:cNvPr id="40" name="Freeform: Shape 39">
            <a:extLst>
              <a:ext uri="{FF2B5EF4-FFF2-40B4-BE49-F238E27FC236}">
                <a16:creationId xmlns:a16="http://schemas.microsoft.com/office/drawing/2014/main" id="{75D20F6B-C75D-43F3-A04B-34F9EAADC214}"/>
              </a:ext>
            </a:extLst>
          </p:cNvPr>
          <p:cNvSpPr/>
          <p:nvPr/>
        </p:nvSpPr>
        <p:spPr>
          <a:xfrm>
            <a:off x="265726" y="1"/>
            <a:ext cx="3474720" cy="1527158"/>
          </a:xfrm>
          <a:custGeom>
            <a:avLst/>
            <a:gdLst>
              <a:gd name="connsiteX0" fmla="*/ 2816 w 2637610"/>
              <a:gd name="connsiteY0" fmla="*/ 0 h 770021"/>
              <a:gd name="connsiteX1" fmla="*/ 387826 w 2637610"/>
              <a:gd name="connsiteY1" fmla="*/ 673768 h 770021"/>
              <a:gd name="connsiteX2" fmla="*/ 2425174 w 2637610"/>
              <a:gd name="connsiteY2" fmla="*/ 368968 h 770021"/>
              <a:gd name="connsiteX3" fmla="*/ 2473300 w 2637610"/>
              <a:gd name="connsiteY3" fmla="*/ 770021 h 770021"/>
            </a:gdLst>
            <a:ahLst/>
            <a:cxnLst>
              <a:cxn ang="0">
                <a:pos x="connsiteX0" y="connsiteY0"/>
              </a:cxn>
              <a:cxn ang="0">
                <a:pos x="connsiteX1" y="connsiteY1"/>
              </a:cxn>
              <a:cxn ang="0">
                <a:pos x="connsiteX2" y="connsiteY2"/>
              </a:cxn>
              <a:cxn ang="0">
                <a:pos x="connsiteX3" y="connsiteY3"/>
              </a:cxn>
            </a:cxnLst>
            <a:rect l="l" t="t" r="r" b="b"/>
            <a:pathLst>
              <a:path w="2637610" h="770021">
                <a:moveTo>
                  <a:pt x="2816" y="0"/>
                </a:moveTo>
                <a:cubicBezTo>
                  <a:pt x="-6542" y="306136"/>
                  <a:pt x="-15900" y="612273"/>
                  <a:pt x="387826" y="673768"/>
                </a:cubicBezTo>
                <a:cubicBezTo>
                  <a:pt x="791552" y="735263"/>
                  <a:pt x="2077595" y="352926"/>
                  <a:pt x="2425174" y="368968"/>
                </a:cubicBezTo>
                <a:cubicBezTo>
                  <a:pt x="2772753" y="385010"/>
                  <a:pt x="2623026" y="577515"/>
                  <a:pt x="2473300" y="770021"/>
                </a:cubicBezTo>
              </a:path>
            </a:pathLst>
          </a:cu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fr-CA"/>
          </a:p>
        </p:txBody>
      </p:sp>
      <p:sp>
        <p:nvSpPr>
          <p:cNvPr id="42" name="TextBox 41">
            <a:extLst>
              <a:ext uri="{FF2B5EF4-FFF2-40B4-BE49-F238E27FC236}">
                <a16:creationId xmlns:a16="http://schemas.microsoft.com/office/drawing/2014/main" id="{CBB09239-0B01-4A0A-B28B-18788E809ED9}"/>
              </a:ext>
            </a:extLst>
          </p:cNvPr>
          <p:cNvSpPr txBox="1"/>
          <p:nvPr/>
        </p:nvSpPr>
        <p:spPr>
          <a:xfrm>
            <a:off x="7795604" y="3946329"/>
            <a:ext cx="6176210"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Personalized Learning</a:t>
            </a:r>
          </a:p>
        </p:txBody>
      </p:sp>
      <p:sp>
        <p:nvSpPr>
          <p:cNvPr id="44" name="TextBox 43">
            <a:extLst>
              <a:ext uri="{FF2B5EF4-FFF2-40B4-BE49-F238E27FC236}">
                <a16:creationId xmlns:a16="http://schemas.microsoft.com/office/drawing/2014/main" id="{35CEB812-660A-4F35-8F16-23E5A15E568A}"/>
              </a:ext>
            </a:extLst>
          </p:cNvPr>
          <p:cNvSpPr txBox="1"/>
          <p:nvPr/>
        </p:nvSpPr>
        <p:spPr>
          <a:xfrm>
            <a:off x="7132321" y="3121092"/>
            <a:ext cx="7339262"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Engaging Learning Experiences</a:t>
            </a:r>
            <a:r>
              <a:rPr lang="fr-CA" sz="2800" dirty="0">
                <a:solidFill>
                  <a:srgbClr val="E3E3E3"/>
                </a:solidFill>
                <a:latin typeface="Miriam" panose="020B0502050101010101" pitchFamily="34" charset="-79"/>
                <a:cs typeface="Miriam" panose="020B0502050101010101" pitchFamily="34" charset="-79"/>
              </a:rPr>
              <a:t> </a:t>
            </a:r>
          </a:p>
        </p:txBody>
      </p:sp>
      <p:sp>
        <p:nvSpPr>
          <p:cNvPr id="46" name="TextBox 45">
            <a:extLst>
              <a:ext uri="{FF2B5EF4-FFF2-40B4-BE49-F238E27FC236}">
                <a16:creationId xmlns:a16="http://schemas.microsoft.com/office/drawing/2014/main" id="{8609FCDD-834D-4537-9AF6-2F7F47CDC050}"/>
              </a:ext>
            </a:extLst>
          </p:cNvPr>
          <p:cNvSpPr txBox="1"/>
          <p:nvPr/>
        </p:nvSpPr>
        <p:spPr>
          <a:xfrm>
            <a:off x="7132321" y="4701408"/>
            <a:ext cx="7924800"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Democratization of Knowledge</a:t>
            </a:r>
          </a:p>
        </p:txBody>
      </p:sp>
      <p:sp>
        <p:nvSpPr>
          <p:cNvPr id="48" name="TextBox 47">
            <a:extLst>
              <a:ext uri="{FF2B5EF4-FFF2-40B4-BE49-F238E27FC236}">
                <a16:creationId xmlns:a16="http://schemas.microsoft.com/office/drawing/2014/main" id="{5F0F589D-303C-4723-88E5-7DFAE56C6ECB}"/>
              </a:ext>
            </a:extLst>
          </p:cNvPr>
          <p:cNvSpPr txBox="1"/>
          <p:nvPr/>
        </p:nvSpPr>
        <p:spPr>
          <a:xfrm>
            <a:off x="7784833" y="2347594"/>
            <a:ext cx="7924800" cy="523220"/>
          </a:xfrm>
          <a:prstGeom prst="rect">
            <a:avLst/>
          </a:prstGeom>
          <a:noFill/>
        </p:spPr>
        <p:txBody>
          <a:bodyPr wrap="square">
            <a:spAutoFit/>
          </a:bodyPr>
          <a:lstStyle/>
          <a:p>
            <a:r>
              <a:rPr lang="en-GB" sz="2800" b="0" i="0" dirty="0">
                <a:solidFill>
                  <a:srgbClr val="E3E3E3"/>
                </a:solidFill>
                <a:effectLst/>
                <a:latin typeface="Miriam" panose="020B0502050101010101" pitchFamily="34" charset="-79"/>
                <a:cs typeface="Miriam" panose="020B0502050101010101" pitchFamily="34" charset="-79"/>
              </a:rPr>
              <a:t>Global Collaboration</a:t>
            </a:r>
            <a:endParaRPr lang="en-GB" sz="2800" dirty="0">
              <a:latin typeface="Miriam" panose="020B0502050101010101" pitchFamily="34" charset="-79"/>
              <a:cs typeface="Miriam" panose="020B0502050101010101" pitchFamily="34" charset="-79"/>
            </a:endParaRPr>
          </a:p>
        </p:txBody>
      </p:sp>
      <p:sp>
        <p:nvSpPr>
          <p:cNvPr id="50" name="TextBox 49">
            <a:extLst>
              <a:ext uri="{FF2B5EF4-FFF2-40B4-BE49-F238E27FC236}">
                <a16:creationId xmlns:a16="http://schemas.microsoft.com/office/drawing/2014/main" id="{0EBC20E0-F7F6-49F6-8500-CCE12AFC328B}"/>
              </a:ext>
            </a:extLst>
          </p:cNvPr>
          <p:cNvSpPr txBox="1"/>
          <p:nvPr/>
        </p:nvSpPr>
        <p:spPr>
          <a:xfrm>
            <a:off x="7584593" y="5531157"/>
            <a:ext cx="7924800" cy="523220"/>
          </a:xfrm>
          <a:prstGeom prst="rect">
            <a:avLst/>
          </a:prstGeom>
          <a:noFill/>
        </p:spPr>
        <p:txBody>
          <a:bodyPr wrap="square">
            <a:spAutoFit/>
          </a:bodyPr>
          <a:lstStyle/>
          <a:p>
            <a:r>
              <a:rPr lang="en-GB" sz="2800" dirty="0">
                <a:solidFill>
                  <a:srgbClr val="E3E3E3"/>
                </a:solidFill>
                <a:latin typeface="Miriam" panose="020B0502050101010101" pitchFamily="34" charset="-79"/>
                <a:cs typeface="Miriam" panose="020B0502050101010101" pitchFamily="34" charset="-79"/>
              </a:rPr>
              <a:t>Empowering Communities</a:t>
            </a:r>
            <a:endParaRPr lang="fr-CA" sz="2800" dirty="0">
              <a:solidFill>
                <a:srgbClr val="E3E3E3"/>
              </a:solidFill>
              <a:latin typeface="Miriam" panose="020B0502050101010101" pitchFamily="34" charset="-79"/>
              <a:cs typeface="Miriam" panose="020B0502050101010101" pitchFamily="34" charset="-79"/>
            </a:endParaRPr>
          </a:p>
        </p:txBody>
      </p:sp>
      <p:sp>
        <p:nvSpPr>
          <p:cNvPr id="51" name="Flowchart: Connector 50">
            <a:extLst>
              <a:ext uri="{FF2B5EF4-FFF2-40B4-BE49-F238E27FC236}">
                <a16:creationId xmlns:a16="http://schemas.microsoft.com/office/drawing/2014/main" id="{E4B2C5FA-3296-42C1-AE45-532ED78C3ADF}"/>
              </a:ext>
            </a:extLst>
          </p:cNvPr>
          <p:cNvSpPr/>
          <p:nvPr/>
        </p:nvSpPr>
        <p:spPr>
          <a:xfrm>
            <a:off x="7342643" y="3976308"/>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2" name="Flowchart: Connector 51">
            <a:extLst>
              <a:ext uri="{FF2B5EF4-FFF2-40B4-BE49-F238E27FC236}">
                <a16:creationId xmlns:a16="http://schemas.microsoft.com/office/drawing/2014/main" id="{DB473494-7ED4-4989-8023-DCC03CD673FF}"/>
              </a:ext>
            </a:extLst>
          </p:cNvPr>
          <p:cNvSpPr/>
          <p:nvPr/>
        </p:nvSpPr>
        <p:spPr>
          <a:xfrm>
            <a:off x="6635130" y="3160819"/>
            <a:ext cx="437606" cy="393104"/>
          </a:xfrm>
          <a:prstGeom prst="flowChartConnector">
            <a:avLst/>
          </a:prstGeom>
          <a:solidFill>
            <a:schemeClr val="accent5">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3" name="Flowchart: Connector 52">
            <a:extLst>
              <a:ext uri="{FF2B5EF4-FFF2-40B4-BE49-F238E27FC236}">
                <a16:creationId xmlns:a16="http://schemas.microsoft.com/office/drawing/2014/main" id="{1182DDCD-22DA-43C7-85FD-39BB741B364D}"/>
              </a:ext>
            </a:extLst>
          </p:cNvPr>
          <p:cNvSpPr/>
          <p:nvPr/>
        </p:nvSpPr>
        <p:spPr>
          <a:xfrm>
            <a:off x="6694715" y="4766466"/>
            <a:ext cx="437606" cy="393104"/>
          </a:xfrm>
          <a:prstGeom prst="flowChartConnector">
            <a:avLst/>
          </a:prstGeom>
          <a:solidFill>
            <a:schemeClr val="accent5">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4" name="Flowchart: Connector 53">
            <a:extLst>
              <a:ext uri="{FF2B5EF4-FFF2-40B4-BE49-F238E27FC236}">
                <a16:creationId xmlns:a16="http://schemas.microsoft.com/office/drawing/2014/main" id="{AF573BFD-200B-47DA-ABA3-B197A312C669}"/>
              </a:ext>
            </a:extLst>
          </p:cNvPr>
          <p:cNvSpPr/>
          <p:nvPr/>
        </p:nvSpPr>
        <p:spPr>
          <a:xfrm>
            <a:off x="7223759" y="5596215"/>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5" name="Flowchart: Connector 54">
            <a:extLst>
              <a:ext uri="{FF2B5EF4-FFF2-40B4-BE49-F238E27FC236}">
                <a16:creationId xmlns:a16="http://schemas.microsoft.com/office/drawing/2014/main" id="{2DEC5367-F368-49CA-8D10-970706BB3F36}"/>
              </a:ext>
            </a:extLst>
          </p:cNvPr>
          <p:cNvSpPr/>
          <p:nvPr/>
        </p:nvSpPr>
        <p:spPr>
          <a:xfrm>
            <a:off x="7365790" y="2409848"/>
            <a:ext cx="437606" cy="393104"/>
          </a:xfrm>
          <a:prstGeom prst="flowChartConnector">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8" name="Rectangle 57">
            <a:extLst>
              <a:ext uri="{FF2B5EF4-FFF2-40B4-BE49-F238E27FC236}">
                <a16:creationId xmlns:a16="http://schemas.microsoft.com/office/drawing/2014/main" id="{66663797-99C5-4310-9E51-FF0DF57D5A68}"/>
              </a:ext>
            </a:extLst>
          </p:cNvPr>
          <p:cNvSpPr/>
          <p:nvPr/>
        </p:nvSpPr>
        <p:spPr>
          <a:xfrm>
            <a:off x="6974353" y="1069564"/>
            <a:ext cx="5053051" cy="923330"/>
          </a:xfrm>
          <a:prstGeom prst="rect">
            <a:avLst/>
          </a:prstGeom>
          <a:noFill/>
        </p:spPr>
        <p:txBody>
          <a:bodyPr wrap="none" lIns="91440" tIns="45720" rIns="91440" bIns="45720">
            <a:spAutoFit/>
          </a:bodyPr>
          <a:lstStyle/>
          <a:p>
            <a:pPr algn="ctr"/>
            <a:r>
              <a:rPr lang="en-GB" sz="5400" b="1" i="0" u="sng" cap="none" spc="0" dirty="0">
                <a:ln w="6600">
                  <a:solidFill>
                    <a:schemeClr val="accent2"/>
                  </a:solidFill>
                  <a:prstDash val="solid"/>
                </a:ln>
                <a:solidFill>
                  <a:srgbClr val="FFFFFF"/>
                </a:solidFill>
                <a:effectLst>
                  <a:outerShdw blurRad="38100" dist="38100" dir="2700000" algn="tl">
                    <a:srgbClr val="000000">
                      <a:alpha val="43137"/>
                    </a:srgbClr>
                  </a:outerShdw>
                </a:effectLst>
                <a:latin typeface="Google Sans"/>
              </a:rPr>
              <a:t>Positive Impacts:</a:t>
            </a:r>
            <a:endParaRPr lang="fr-CA" sz="5400" b="1" u="sng" cap="none" spc="0" dirty="0">
              <a:ln w="6600">
                <a:solidFill>
                  <a:schemeClr val="accent2"/>
                </a:solidFill>
                <a:prstDash val="solid"/>
              </a:ln>
              <a:solidFill>
                <a:srgbClr val="FFFFFF"/>
              </a:solidFill>
              <a:effectLst>
                <a:outerShdw blurRad="38100" dist="38100" dir="2700000" algn="tl">
                  <a:srgbClr val="000000">
                    <a:alpha val="43137"/>
                  </a:srgbClr>
                </a:outerShdw>
              </a:effectLst>
            </a:endParaRPr>
          </a:p>
        </p:txBody>
      </p:sp>
      <p:pic>
        <p:nvPicPr>
          <p:cNvPr id="1026" name="Picture 2" descr="light, bulb, idea, lightning, foco, lightbulb, ideas, technology ">
            <a:extLst>
              <a:ext uri="{FF2B5EF4-FFF2-40B4-BE49-F238E27FC236}">
                <a16:creationId xmlns:a16="http://schemas.microsoft.com/office/drawing/2014/main" id="{CB125F39-52F6-4539-842E-2896869C6712}"/>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96928" y="607763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artificial intelligence, automaton, brain, electronics, robotics, technology ">
            <a:extLst>
              <a:ext uri="{FF2B5EF4-FFF2-40B4-BE49-F238E27FC236}">
                <a16:creationId xmlns:a16="http://schemas.microsoft.com/office/drawing/2014/main" id="{460D74D6-A36B-49C0-B11B-0BF5EF6D8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892" y="3041034"/>
            <a:ext cx="950952" cy="88785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light, bulb, idea, lightning, foco, lightbulb, ideas, technology ">
            <a:extLst>
              <a:ext uri="{FF2B5EF4-FFF2-40B4-BE49-F238E27FC236}">
                <a16:creationId xmlns:a16="http://schemas.microsoft.com/office/drawing/2014/main" id="{5EB76B87-2C68-4AD8-BF7A-86350002205B}"/>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27379" y="60686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light, bulb, idea, lightning, foco, lightbulb, ideas, technology ">
            <a:extLst>
              <a:ext uri="{FF2B5EF4-FFF2-40B4-BE49-F238E27FC236}">
                <a16:creationId xmlns:a16="http://schemas.microsoft.com/office/drawing/2014/main" id="{C8736430-24DA-4039-B733-6513C6E04B19}"/>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6574" y="605610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52FA238-0E03-4376-8817-2B9AED6CDE0C}"/>
              </a:ext>
            </a:extLst>
          </p:cNvPr>
          <p:cNvSpPr>
            <a:spLocks noGrp="1"/>
          </p:cNvSpPr>
          <p:nvPr>
            <p:ph type="dt" sz="half" idx="10"/>
          </p:nvPr>
        </p:nvSpPr>
        <p:spPr>
          <a:xfrm>
            <a:off x="3849518" y="6409080"/>
            <a:ext cx="2743200" cy="365125"/>
          </a:xfrm>
        </p:spPr>
        <p:txBody>
          <a:bodyPr/>
          <a:lstStyle/>
          <a:p>
            <a:fld id="{24668095-C181-4F83-A13F-D6DEFBDFEAAF}" type="datetime1">
              <a:rPr lang="fr-CA" smtClean="0">
                <a:solidFill>
                  <a:schemeClr val="tx1"/>
                </a:solidFill>
              </a:rPr>
              <a:t>2024-01-05</a:t>
            </a:fld>
            <a:endParaRPr lang="fr-CA" dirty="0">
              <a:solidFill>
                <a:schemeClr val="tx1"/>
              </a:solidFill>
            </a:endParaRPr>
          </a:p>
        </p:txBody>
      </p:sp>
      <p:sp>
        <p:nvSpPr>
          <p:cNvPr id="3" name="Footer Placeholder 2">
            <a:extLst>
              <a:ext uri="{FF2B5EF4-FFF2-40B4-BE49-F238E27FC236}">
                <a16:creationId xmlns:a16="http://schemas.microsoft.com/office/drawing/2014/main" id="{9738AAF3-62DF-463A-B99B-D83966BDF8AC}"/>
              </a:ext>
            </a:extLst>
          </p:cNvPr>
          <p:cNvSpPr>
            <a:spLocks noGrp="1"/>
          </p:cNvSpPr>
          <p:nvPr>
            <p:ph type="ftr" sz="quarter" idx="11"/>
          </p:nvPr>
        </p:nvSpPr>
        <p:spPr>
          <a:xfrm>
            <a:off x="2179749" y="6610004"/>
            <a:ext cx="4114800" cy="365125"/>
          </a:xfrm>
        </p:spPr>
        <p:txBody>
          <a:bodyPr/>
          <a:lstStyle/>
          <a:p>
            <a:r>
              <a:rPr lang="fr-CA">
                <a:solidFill>
                  <a:schemeClr val="tx1"/>
                </a:solidFill>
              </a:rPr>
              <a:t>Group 22 </a:t>
            </a:r>
            <a:endParaRPr lang="fr-CA" dirty="0">
              <a:solidFill>
                <a:schemeClr val="tx1"/>
              </a:solidFill>
            </a:endParaRPr>
          </a:p>
        </p:txBody>
      </p:sp>
      <p:sp>
        <p:nvSpPr>
          <p:cNvPr id="4" name="Slide Number Placeholder 3">
            <a:extLst>
              <a:ext uri="{FF2B5EF4-FFF2-40B4-BE49-F238E27FC236}">
                <a16:creationId xmlns:a16="http://schemas.microsoft.com/office/drawing/2014/main" id="{2D5A02AE-9965-45E7-B73C-DA354EF5B4BE}"/>
              </a:ext>
            </a:extLst>
          </p:cNvPr>
          <p:cNvSpPr>
            <a:spLocks noGrp="1"/>
          </p:cNvSpPr>
          <p:nvPr>
            <p:ph type="sldNum" sz="quarter" idx="12"/>
          </p:nvPr>
        </p:nvSpPr>
        <p:spPr>
          <a:xfrm>
            <a:off x="8286636" y="6504676"/>
            <a:ext cx="2743200" cy="365125"/>
          </a:xfrm>
        </p:spPr>
        <p:txBody>
          <a:bodyPr/>
          <a:lstStyle/>
          <a:p>
            <a:fld id="{7E67FF1A-E00A-4A47-AB7E-0EC83A67984E}" type="slidenum">
              <a:rPr lang="fr-CA" smtClean="0">
                <a:solidFill>
                  <a:schemeClr val="tx1"/>
                </a:solidFill>
              </a:rPr>
              <a:t>9</a:t>
            </a:fld>
            <a:endParaRPr lang="fr-CA" dirty="0">
              <a:solidFill>
                <a:schemeClr val="tx1"/>
              </a:solidFill>
            </a:endParaRPr>
          </a:p>
        </p:txBody>
      </p:sp>
    </p:spTree>
    <p:extLst>
      <p:ext uri="{BB962C8B-B14F-4D97-AF65-F5344CB8AC3E}">
        <p14:creationId xmlns:p14="http://schemas.microsoft.com/office/powerpoint/2010/main" val="3497071403"/>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80">
                                          <p:stCondLst>
                                            <p:cond delay="0"/>
                                          </p:stCondLst>
                                        </p:cTn>
                                        <p:tgtEl>
                                          <p:spTgt spid="39"/>
                                        </p:tgtEl>
                                      </p:cBhvr>
                                    </p:animEffect>
                                    <p:anim calcmode="lin" valueType="num">
                                      <p:cBhvr>
                                        <p:cTn id="8"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3" dur="26">
                                          <p:stCondLst>
                                            <p:cond delay="650"/>
                                          </p:stCondLst>
                                        </p:cTn>
                                        <p:tgtEl>
                                          <p:spTgt spid="39"/>
                                        </p:tgtEl>
                                      </p:cBhvr>
                                      <p:to x="100000" y="60000"/>
                                    </p:animScale>
                                    <p:animScale>
                                      <p:cBhvr>
                                        <p:cTn id="14" dur="166" decel="50000">
                                          <p:stCondLst>
                                            <p:cond delay="676"/>
                                          </p:stCondLst>
                                        </p:cTn>
                                        <p:tgtEl>
                                          <p:spTgt spid="39"/>
                                        </p:tgtEl>
                                      </p:cBhvr>
                                      <p:to x="100000" y="100000"/>
                                    </p:animScale>
                                    <p:animScale>
                                      <p:cBhvr>
                                        <p:cTn id="15" dur="26">
                                          <p:stCondLst>
                                            <p:cond delay="1312"/>
                                          </p:stCondLst>
                                        </p:cTn>
                                        <p:tgtEl>
                                          <p:spTgt spid="39"/>
                                        </p:tgtEl>
                                      </p:cBhvr>
                                      <p:to x="100000" y="80000"/>
                                    </p:animScale>
                                    <p:animScale>
                                      <p:cBhvr>
                                        <p:cTn id="16" dur="166" decel="50000">
                                          <p:stCondLst>
                                            <p:cond delay="1338"/>
                                          </p:stCondLst>
                                        </p:cTn>
                                        <p:tgtEl>
                                          <p:spTgt spid="39"/>
                                        </p:tgtEl>
                                      </p:cBhvr>
                                      <p:to x="100000" y="100000"/>
                                    </p:animScale>
                                    <p:animScale>
                                      <p:cBhvr>
                                        <p:cTn id="17" dur="26">
                                          <p:stCondLst>
                                            <p:cond delay="1642"/>
                                          </p:stCondLst>
                                        </p:cTn>
                                        <p:tgtEl>
                                          <p:spTgt spid="39"/>
                                        </p:tgtEl>
                                      </p:cBhvr>
                                      <p:to x="100000" y="90000"/>
                                    </p:animScale>
                                    <p:animScale>
                                      <p:cBhvr>
                                        <p:cTn id="18" dur="166" decel="50000">
                                          <p:stCondLst>
                                            <p:cond delay="1668"/>
                                          </p:stCondLst>
                                        </p:cTn>
                                        <p:tgtEl>
                                          <p:spTgt spid="39"/>
                                        </p:tgtEl>
                                      </p:cBhvr>
                                      <p:to x="100000" y="100000"/>
                                    </p:animScale>
                                    <p:animScale>
                                      <p:cBhvr>
                                        <p:cTn id="19" dur="26">
                                          <p:stCondLst>
                                            <p:cond delay="1808"/>
                                          </p:stCondLst>
                                        </p:cTn>
                                        <p:tgtEl>
                                          <p:spTgt spid="39"/>
                                        </p:tgtEl>
                                      </p:cBhvr>
                                      <p:to x="100000" y="95000"/>
                                    </p:animScale>
                                    <p:animScale>
                                      <p:cBhvr>
                                        <p:cTn id="20" dur="166" decel="50000">
                                          <p:stCondLst>
                                            <p:cond delay="1834"/>
                                          </p:stCondLst>
                                        </p:cTn>
                                        <p:tgtEl>
                                          <p:spTgt spid="39"/>
                                        </p:tgtEl>
                                      </p:cBhvr>
                                      <p:to x="100000" y="100000"/>
                                    </p:animScale>
                                  </p:childTnLst>
                                </p:cTn>
                              </p:par>
                              <p:par>
                                <p:cTn id="21" presetID="21" presetClass="entr" presetSubtype="1"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heel(1)">
                                      <p:cBhvr>
                                        <p:cTn id="23" dur="2000"/>
                                        <p:tgtEl>
                                          <p:spTgt spid="28"/>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heel(1)">
                                      <p:cBhvr>
                                        <p:cTn id="26" dur="2000"/>
                                        <p:tgtEl>
                                          <p:spTgt spid="32"/>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heel(1)">
                                      <p:cBhvr>
                                        <p:cTn id="29" dur="2000"/>
                                        <p:tgtEl>
                                          <p:spTgt spid="3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heel(1)">
                                      <p:cBhvr>
                                        <p:cTn id="32" dur="2000"/>
                                        <p:tgtEl>
                                          <p:spTgt spid="34"/>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2000"/>
                                        <p:tgtEl>
                                          <p:spTgt spid="36"/>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heel(1)">
                                      <p:cBhvr>
                                        <p:cTn id="38" dur="2000"/>
                                        <p:tgtEl>
                                          <p:spTgt spid="24"/>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heel(1)">
                                      <p:cBhvr>
                                        <p:cTn id="41" dur="2000"/>
                                        <p:tgtEl>
                                          <p:spTgt spid="25"/>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5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8"/>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5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5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54"/>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50"/>
                                        </p:tgtEl>
                                        <p:attrNameLst>
                                          <p:attrName>style.visibility</p:attrName>
                                        </p:attrNameLst>
                                      </p:cBhvr>
                                      <p:to>
                                        <p:strVal val="hidden"/>
                                      </p:to>
                                    </p:set>
                                  </p:childTnLst>
                                </p:cTn>
                              </p:par>
                              <p:par>
                                <p:cTn id="62" presetID="16" presetClass="entr" presetSubtype="21" fill="hold" nodeType="withEffect">
                                  <p:stCondLst>
                                    <p:cond delay="0"/>
                                  </p:stCondLst>
                                  <p:childTnLst>
                                    <p:set>
                                      <p:cBhvr>
                                        <p:cTn id="63" dur="1" fill="hold">
                                          <p:stCondLst>
                                            <p:cond delay="0"/>
                                          </p:stCondLst>
                                        </p:cTn>
                                        <p:tgtEl>
                                          <p:spTgt spid="1028"/>
                                        </p:tgtEl>
                                        <p:attrNameLst>
                                          <p:attrName>style.visibility</p:attrName>
                                        </p:attrNameLst>
                                      </p:cBhvr>
                                      <p:to>
                                        <p:strVal val="visible"/>
                                      </p:to>
                                    </p:set>
                                    <p:animEffect transition="in" filter="barn(inVertical)">
                                      <p:cBhvr>
                                        <p:cTn id="64" dur="500"/>
                                        <p:tgtEl>
                                          <p:spTgt spid="1028"/>
                                        </p:tgtEl>
                                      </p:cBhvr>
                                    </p:animEffect>
                                  </p:childTnLst>
                                </p:cTn>
                              </p:par>
                            </p:childTnLst>
                          </p:cTn>
                        </p:par>
                        <p:par>
                          <p:cTn id="65" fill="hold">
                            <p:stCondLst>
                              <p:cond delay="2000"/>
                            </p:stCondLst>
                            <p:childTnLst>
                              <p:par>
                                <p:cTn id="66" presetID="53" presetClass="entr" presetSubtype="16" fill="hold" grpId="0" nodeType="afterEffect">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p:cTn id="68" dur="500" fill="hold"/>
                                        <p:tgtEl>
                                          <p:spTgt spid="58"/>
                                        </p:tgtEl>
                                        <p:attrNameLst>
                                          <p:attrName>ppt_w</p:attrName>
                                        </p:attrNameLst>
                                      </p:cBhvr>
                                      <p:tavLst>
                                        <p:tav tm="0">
                                          <p:val>
                                            <p:fltVal val="0"/>
                                          </p:val>
                                        </p:tav>
                                        <p:tav tm="100000">
                                          <p:val>
                                            <p:strVal val="#ppt_w"/>
                                          </p:val>
                                        </p:tav>
                                      </p:tavLst>
                                    </p:anim>
                                    <p:anim calcmode="lin" valueType="num">
                                      <p:cBhvr>
                                        <p:cTn id="69" dur="500" fill="hold"/>
                                        <p:tgtEl>
                                          <p:spTgt spid="58"/>
                                        </p:tgtEl>
                                        <p:attrNameLst>
                                          <p:attrName>ppt_h</p:attrName>
                                        </p:attrNameLst>
                                      </p:cBhvr>
                                      <p:tavLst>
                                        <p:tav tm="0">
                                          <p:val>
                                            <p:fltVal val="0"/>
                                          </p:val>
                                        </p:tav>
                                        <p:tav tm="100000">
                                          <p:val>
                                            <p:strVal val="#ppt_h"/>
                                          </p:val>
                                        </p:tav>
                                      </p:tavLst>
                                    </p:anim>
                                    <p:animEffect transition="in" filter="fade">
                                      <p:cBhvr>
                                        <p:cTn id="70" dur="500"/>
                                        <p:tgtEl>
                                          <p:spTgt spid="58"/>
                                        </p:tgtEl>
                                      </p:cBhvr>
                                    </p:animEffect>
                                  </p:childTnLst>
                                </p:cTn>
                              </p:par>
                            </p:childTnLst>
                          </p:cTn>
                        </p:par>
                        <p:par>
                          <p:cTn id="71" fill="hold">
                            <p:stCondLst>
                              <p:cond delay="2500"/>
                            </p:stCondLst>
                            <p:childTnLst>
                              <p:par>
                                <p:cTn id="72" presetID="1" presetClass="entr" presetSubtype="0" fill="hold" grpId="2" nodeType="after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2" nodeType="withEffect">
                                  <p:stCondLst>
                                    <p:cond delay="0"/>
                                  </p:stCondLst>
                                  <p:childTnLst>
                                    <p:set>
                                      <p:cBhvr>
                                        <p:cTn id="77" dur="1" fill="hold">
                                          <p:stCondLst>
                                            <p:cond delay="0"/>
                                          </p:stCondLst>
                                        </p:cTn>
                                        <p:tgtEl>
                                          <p:spTgt spid="52"/>
                                        </p:tgtEl>
                                        <p:attrNameLst>
                                          <p:attrName>style.visibility</p:attrName>
                                        </p:attrNameLst>
                                      </p:cBhvr>
                                      <p:to>
                                        <p:strVal val="visible"/>
                                      </p:to>
                                    </p:set>
                                  </p:childTnLst>
                                </p:cTn>
                              </p:par>
                              <p:par>
                                <p:cTn id="78" presetID="1" presetClass="entr" presetSubtype="0" fill="hold" grpId="2" nodeType="with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par>
                                <p:cTn id="80" presetID="1" presetClass="entr" presetSubtype="0" fill="hold" grpId="2" nodeType="withEffect">
                                  <p:stCondLst>
                                    <p:cond delay="0"/>
                                  </p:stCondLst>
                                  <p:childTnLst>
                                    <p:set>
                                      <p:cBhvr>
                                        <p:cTn id="81" dur="1" fill="hold">
                                          <p:stCondLst>
                                            <p:cond delay="0"/>
                                          </p:stCondLst>
                                        </p:cTn>
                                        <p:tgtEl>
                                          <p:spTgt spid="51"/>
                                        </p:tgtEl>
                                        <p:attrNameLst>
                                          <p:attrName>style.visibility</p:attrName>
                                        </p:attrNameLst>
                                      </p:cBhvr>
                                      <p:to>
                                        <p:strVal val="visible"/>
                                      </p:to>
                                    </p:set>
                                  </p:childTnLst>
                                </p:cTn>
                              </p:par>
                              <p:par>
                                <p:cTn id="82" presetID="1" presetClass="entr" presetSubtype="0" fill="hold" grpId="2" nodeType="withEffect">
                                  <p:stCondLst>
                                    <p:cond delay="0"/>
                                  </p:stCondLst>
                                  <p:childTnLst>
                                    <p:set>
                                      <p:cBhvr>
                                        <p:cTn id="83" dur="1" fill="hold">
                                          <p:stCondLst>
                                            <p:cond delay="0"/>
                                          </p:stCondLst>
                                        </p:cTn>
                                        <p:tgtEl>
                                          <p:spTgt spid="42"/>
                                        </p:tgtEl>
                                        <p:attrNameLst>
                                          <p:attrName>style.visibility</p:attrName>
                                        </p:attrNameLst>
                                      </p:cBhvr>
                                      <p:to>
                                        <p:strVal val="visible"/>
                                      </p:to>
                                    </p:set>
                                  </p:childTnLst>
                                </p:cTn>
                              </p:par>
                              <p:par>
                                <p:cTn id="84" presetID="1" presetClass="entr" presetSubtype="0" fill="hold" grpId="2" nodeType="withEffect">
                                  <p:stCondLst>
                                    <p:cond delay="0"/>
                                  </p:stCondLst>
                                  <p:childTnLst>
                                    <p:set>
                                      <p:cBhvr>
                                        <p:cTn id="85" dur="1" fill="hold">
                                          <p:stCondLst>
                                            <p:cond delay="0"/>
                                          </p:stCondLst>
                                        </p:cTn>
                                        <p:tgtEl>
                                          <p:spTgt spid="53"/>
                                        </p:tgtEl>
                                        <p:attrNameLst>
                                          <p:attrName>style.visibility</p:attrName>
                                        </p:attrNameLst>
                                      </p:cBhvr>
                                      <p:to>
                                        <p:strVal val="visible"/>
                                      </p:to>
                                    </p:set>
                                  </p:childTnLst>
                                </p:cTn>
                              </p:par>
                              <p:par>
                                <p:cTn id="86" presetID="1" presetClass="entr" presetSubtype="0" fill="hold" grpId="2" nodeType="withEffect">
                                  <p:stCondLst>
                                    <p:cond delay="0"/>
                                  </p:stCondLst>
                                  <p:childTnLst>
                                    <p:set>
                                      <p:cBhvr>
                                        <p:cTn id="87" dur="1" fill="hold">
                                          <p:stCondLst>
                                            <p:cond delay="0"/>
                                          </p:stCondLst>
                                        </p:cTn>
                                        <p:tgtEl>
                                          <p:spTgt spid="46"/>
                                        </p:tgtEl>
                                        <p:attrNameLst>
                                          <p:attrName>style.visibility</p:attrName>
                                        </p:attrNameLst>
                                      </p:cBhvr>
                                      <p:to>
                                        <p:strVal val="visible"/>
                                      </p:to>
                                    </p:set>
                                  </p:childTnLst>
                                </p:cTn>
                              </p:par>
                              <p:par>
                                <p:cTn id="88" presetID="1" presetClass="entr" presetSubtype="0" fill="hold" grpId="2"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1" presetClass="entr" presetSubtype="0" fill="hold" grpId="2" nodeType="withEffect">
                                  <p:stCondLst>
                                    <p:cond delay="0"/>
                                  </p:stCondLst>
                                  <p:childTnLst>
                                    <p:set>
                                      <p:cBhvr>
                                        <p:cTn id="91" dur="1" fill="hold">
                                          <p:stCondLst>
                                            <p:cond delay="0"/>
                                          </p:stCondLst>
                                        </p:cTn>
                                        <p:tgtEl>
                                          <p:spTgt spid="50"/>
                                        </p:tgtEl>
                                        <p:attrNameLst>
                                          <p:attrName>style.visibility</p:attrName>
                                        </p:attrNameLst>
                                      </p:cBhvr>
                                      <p:to>
                                        <p:strVal val="visible"/>
                                      </p:to>
                                    </p:set>
                                  </p:childTnLst>
                                </p:cTn>
                              </p:par>
                              <p:par>
                                <p:cTn id="92" presetID="8" presetClass="emph" presetSubtype="0" fill="hold" grpId="0" nodeType="withEffect">
                                  <p:stCondLst>
                                    <p:cond delay="0"/>
                                  </p:stCondLst>
                                  <p:childTnLst>
                                    <p:animRot by="21600000">
                                      <p:cBhvr>
                                        <p:cTn id="93" dur="2000" fill="hold"/>
                                        <p:tgtEl>
                                          <p:spTgt spid="55"/>
                                        </p:tgtEl>
                                        <p:attrNameLst>
                                          <p:attrName>r</p:attrName>
                                        </p:attrNameLst>
                                      </p:cBhvr>
                                    </p:animRot>
                                  </p:childTnLst>
                                </p:cTn>
                              </p:par>
                              <p:par>
                                <p:cTn id="94" presetID="8" presetClass="emph" presetSubtype="0" fill="hold" grpId="0" nodeType="withEffect">
                                  <p:stCondLst>
                                    <p:cond delay="0"/>
                                  </p:stCondLst>
                                  <p:childTnLst>
                                    <p:animRot by="21600000">
                                      <p:cBhvr>
                                        <p:cTn id="95" dur="2000" fill="hold"/>
                                        <p:tgtEl>
                                          <p:spTgt spid="48"/>
                                        </p:tgtEl>
                                        <p:attrNameLst>
                                          <p:attrName>r</p:attrName>
                                        </p:attrNameLst>
                                      </p:cBhvr>
                                    </p:animRot>
                                  </p:childTnLst>
                                </p:cTn>
                              </p:par>
                              <p:par>
                                <p:cTn id="96" presetID="8" presetClass="emph" presetSubtype="0" fill="hold" grpId="0" nodeType="withEffect">
                                  <p:stCondLst>
                                    <p:cond delay="0"/>
                                  </p:stCondLst>
                                  <p:childTnLst>
                                    <p:animRot by="21600000">
                                      <p:cBhvr>
                                        <p:cTn id="97" dur="2000" fill="hold"/>
                                        <p:tgtEl>
                                          <p:spTgt spid="52"/>
                                        </p:tgtEl>
                                        <p:attrNameLst>
                                          <p:attrName>r</p:attrName>
                                        </p:attrNameLst>
                                      </p:cBhvr>
                                    </p:animRot>
                                  </p:childTnLst>
                                </p:cTn>
                              </p:par>
                              <p:par>
                                <p:cTn id="98" presetID="8" presetClass="emph" presetSubtype="0" fill="hold" grpId="0" nodeType="withEffect">
                                  <p:stCondLst>
                                    <p:cond delay="0"/>
                                  </p:stCondLst>
                                  <p:childTnLst>
                                    <p:animRot by="21600000">
                                      <p:cBhvr>
                                        <p:cTn id="99" dur="2000" fill="hold"/>
                                        <p:tgtEl>
                                          <p:spTgt spid="44"/>
                                        </p:tgtEl>
                                        <p:attrNameLst>
                                          <p:attrName>r</p:attrName>
                                        </p:attrNameLst>
                                      </p:cBhvr>
                                    </p:animRot>
                                  </p:childTnLst>
                                </p:cTn>
                              </p:par>
                              <p:par>
                                <p:cTn id="100" presetID="8" presetClass="emph" presetSubtype="0" fill="hold" grpId="0" nodeType="withEffect">
                                  <p:stCondLst>
                                    <p:cond delay="0"/>
                                  </p:stCondLst>
                                  <p:childTnLst>
                                    <p:animRot by="21600000">
                                      <p:cBhvr>
                                        <p:cTn id="101" dur="2000" fill="hold"/>
                                        <p:tgtEl>
                                          <p:spTgt spid="51"/>
                                        </p:tgtEl>
                                        <p:attrNameLst>
                                          <p:attrName>r</p:attrName>
                                        </p:attrNameLst>
                                      </p:cBhvr>
                                    </p:animRot>
                                  </p:childTnLst>
                                </p:cTn>
                              </p:par>
                              <p:par>
                                <p:cTn id="102" presetID="8" presetClass="emph" presetSubtype="0" fill="hold" grpId="0" nodeType="withEffect">
                                  <p:stCondLst>
                                    <p:cond delay="0"/>
                                  </p:stCondLst>
                                  <p:childTnLst>
                                    <p:animRot by="21600000">
                                      <p:cBhvr>
                                        <p:cTn id="103" dur="2000" fill="hold"/>
                                        <p:tgtEl>
                                          <p:spTgt spid="42"/>
                                        </p:tgtEl>
                                        <p:attrNameLst>
                                          <p:attrName>r</p:attrName>
                                        </p:attrNameLst>
                                      </p:cBhvr>
                                    </p:animRot>
                                  </p:childTnLst>
                                </p:cTn>
                              </p:par>
                              <p:par>
                                <p:cTn id="104" presetID="8" presetClass="emph" presetSubtype="0" fill="hold" grpId="0" nodeType="withEffect">
                                  <p:stCondLst>
                                    <p:cond delay="0"/>
                                  </p:stCondLst>
                                  <p:childTnLst>
                                    <p:animRot by="21600000">
                                      <p:cBhvr>
                                        <p:cTn id="105" dur="2000" fill="hold"/>
                                        <p:tgtEl>
                                          <p:spTgt spid="53"/>
                                        </p:tgtEl>
                                        <p:attrNameLst>
                                          <p:attrName>r</p:attrName>
                                        </p:attrNameLst>
                                      </p:cBhvr>
                                    </p:animRot>
                                  </p:childTnLst>
                                </p:cTn>
                              </p:par>
                              <p:par>
                                <p:cTn id="106" presetID="8" presetClass="emph" presetSubtype="0" fill="hold" grpId="0" nodeType="withEffect">
                                  <p:stCondLst>
                                    <p:cond delay="0"/>
                                  </p:stCondLst>
                                  <p:childTnLst>
                                    <p:animRot by="21600000">
                                      <p:cBhvr>
                                        <p:cTn id="107" dur="2000" fill="hold"/>
                                        <p:tgtEl>
                                          <p:spTgt spid="46"/>
                                        </p:tgtEl>
                                        <p:attrNameLst>
                                          <p:attrName>r</p:attrName>
                                        </p:attrNameLst>
                                      </p:cBhvr>
                                    </p:animRot>
                                  </p:childTnLst>
                                </p:cTn>
                              </p:par>
                              <p:par>
                                <p:cTn id="108" presetID="8" presetClass="emph" presetSubtype="0" fill="hold" grpId="0" nodeType="withEffect">
                                  <p:stCondLst>
                                    <p:cond delay="0"/>
                                  </p:stCondLst>
                                  <p:childTnLst>
                                    <p:animRot by="21600000">
                                      <p:cBhvr>
                                        <p:cTn id="109" dur="2000" fill="hold"/>
                                        <p:tgtEl>
                                          <p:spTgt spid="54"/>
                                        </p:tgtEl>
                                        <p:attrNameLst>
                                          <p:attrName>r</p:attrName>
                                        </p:attrNameLst>
                                      </p:cBhvr>
                                    </p:animRot>
                                  </p:childTnLst>
                                </p:cTn>
                              </p:par>
                              <p:par>
                                <p:cTn id="110" presetID="8" presetClass="emph" presetSubtype="0" fill="hold" grpId="0" nodeType="withEffect">
                                  <p:stCondLst>
                                    <p:cond delay="0"/>
                                  </p:stCondLst>
                                  <p:childTnLst>
                                    <p:animRot by="21600000">
                                      <p:cBhvr>
                                        <p:cTn id="111" dur="2000" fill="hold"/>
                                        <p:tgtEl>
                                          <p:spTgt spid="50"/>
                                        </p:tgtEl>
                                        <p:attrNameLst>
                                          <p:attrName>r</p:attrName>
                                        </p:attrNameLst>
                                      </p:cBhvr>
                                    </p:animRot>
                                  </p:childTnLst>
                                </p:cTn>
                              </p:par>
                              <p:par>
                                <p:cTn id="112" presetID="1" presetClass="entr" presetSubtype="0" fill="hold" nodeType="withEffect">
                                  <p:stCondLst>
                                    <p:cond delay="0"/>
                                  </p:stCondLst>
                                  <p:childTnLst>
                                    <p:set>
                                      <p:cBhvr>
                                        <p:cTn id="113" dur="1" fill="hold">
                                          <p:stCondLst>
                                            <p:cond delay="0"/>
                                          </p:stCondLst>
                                        </p:cTn>
                                        <p:tgtEl>
                                          <p:spTgt spid="61"/>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026"/>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8" grpId="0"/>
      <p:bldP spid="30" grpId="0"/>
      <p:bldP spid="32" grpId="0"/>
      <p:bldP spid="34" grpId="0"/>
      <p:bldP spid="36" grpId="0"/>
      <p:bldP spid="39" grpId="0"/>
      <p:bldP spid="42" grpId="0"/>
      <p:bldP spid="42" grpId="1"/>
      <p:bldP spid="42" grpId="2"/>
      <p:bldP spid="44" grpId="0"/>
      <p:bldP spid="44" grpId="1"/>
      <p:bldP spid="44" grpId="2"/>
      <p:bldP spid="46" grpId="0"/>
      <p:bldP spid="46" grpId="1"/>
      <p:bldP spid="46" grpId="2"/>
      <p:bldP spid="48" grpId="0"/>
      <p:bldP spid="48" grpId="1"/>
      <p:bldP spid="48" grpId="2"/>
      <p:bldP spid="50" grpId="0"/>
      <p:bldP spid="50" grpId="1"/>
      <p:bldP spid="50" grpId="2"/>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2233</TotalTime>
  <Words>1360</Words>
  <Application>Microsoft Office PowerPoint</Application>
  <PresentationFormat>Widescreen</PresentationFormat>
  <Paragraphs>169</Paragraphs>
  <Slides>15</Slides>
  <Notes>3</Notes>
  <HiddenSlides>0</HiddenSlides>
  <MMClips>1</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15</vt:i4>
      </vt:variant>
    </vt:vector>
  </HeadingPairs>
  <TitlesOfParts>
    <vt:vector size="37" baseType="lpstr">
      <vt:lpstr>BIZ UDPGothic</vt:lpstr>
      <vt:lpstr>Aharoni</vt:lpstr>
      <vt:lpstr>Arial</vt:lpstr>
      <vt:lpstr>Arial Black</vt:lpstr>
      <vt:lpstr>Bahnschrift SemiCondensed</vt:lpstr>
      <vt:lpstr>Broadway</vt:lpstr>
      <vt:lpstr>Calibri</vt:lpstr>
      <vt:lpstr>Calibri Light</vt:lpstr>
      <vt:lpstr>Franklin Gothic Heavy</vt:lpstr>
      <vt:lpstr>Georgia Pro Cond Semibold</vt:lpstr>
      <vt:lpstr>Georgia Pro Semibold</vt:lpstr>
      <vt:lpstr>Gisha</vt:lpstr>
      <vt:lpstr>Google Sans</vt:lpstr>
      <vt:lpstr>Imprint MT Shadow</vt:lpstr>
      <vt:lpstr>Lucida Handwriting</vt:lpstr>
      <vt:lpstr>Lucida Sans</vt:lpstr>
      <vt:lpstr>Miriam</vt:lpstr>
      <vt:lpstr>Segoe Print</vt:lpstr>
      <vt:lpstr>Team</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Sabrina Sebiane</dc:creator>
  <cp:lastModifiedBy>Sabrina Sebiane</cp:lastModifiedBy>
  <cp:revision>177</cp:revision>
  <dcterms:created xsi:type="dcterms:W3CDTF">2023-12-30T11:58:52Z</dcterms:created>
  <dcterms:modified xsi:type="dcterms:W3CDTF">2024-01-05T04:26:06Z</dcterms:modified>
</cp:coreProperties>
</file>